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2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3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4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5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6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7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20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21.xml" ContentType="application/vnd.openxmlformats-officedocument.presentationml.notesSlide+xml"/>
  <Override PartName="/ppt/diagrams/data13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22.xml" ContentType="application/vnd.openxmlformats-officedocument.presentationml.notesSlide+xml"/>
  <Override PartName="/ppt/diagrams/data14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notesSlides/notesSlide23.xml" ContentType="application/vnd.openxmlformats-officedocument.presentationml.notesSlide+xml"/>
  <Override PartName="/ppt/diagrams/data15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diagrams/data16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tags/tag3.xml" ContentType="application/vnd.openxmlformats-officedocument.presentationml.tags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diagrams/data12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bookmarkIdSeed="13">
  <p:sldMasterIdLst>
    <p:sldMasterId id="2147483648" r:id="rId4"/>
  </p:sldMasterIdLst>
  <p:notesMasterIdLst>
    <p:notesMasterId r:id="rId38"/>
  </p:notesMasterIdLst>
  <p:handoutMasterIdLst>
    <p:handoutMasterId r:id="rId39"/>
  </p:handoutMasterIdLst>
  <p:sldIdLst>
    <p:sldId id="784" r:id="rId5"/>
    <p:sldId id="765" r:id="rId6"/>
    <p:sldId id="966" r:id="rId7"/>
    <p:sldId id="983" r:id="rId8"/>
    <p:sldId id="967" r:id="rId9"/>
    <p:sldId id="968" r:id="rId10"/>
    <p:sldId id="984" r:id="rId11"/>
    <p:sldId id="970" r:id="rId12"/>
    <p:sldId id="969" r:id="rId13"/>
    <p:sldId id="971" r:id="rId14"/>
    <p:sldId id="972" r:id="rId15"/>
    <p:sldId id="973" r:id="rId16"/>
    <p:sldId id="974" r:id="rId17"/>
    <p:sldId id="975" r:id="rId18"/>
    <p:sldId id="976" r:id="rId19"/>
    <p:sldId id="977" r:id="rId20"/>
    <p:sldId id="978" r:id="rId21"/>
    <p:sldId id="985" r:id="rId22"/>
    <p:sldId id="979" r:id="rId23"/>
    <p:sldId id="980" r:id="rId24"/>
    <p:sldId id="981" r:id="rId25"/>
    <p:sldId id="986" r:id="rId26"/>
    <p:sldId id="987" r:id="rId27"/>
    <p:sldId id="988" r:id="rId28"/>
    <p:sldId id="989" r:id="rId29"/>
    <p:sldId id="990" r:id="rId30"/>
    <p:sldId id="991" r:id="rId31"/>
    <p:sldId id="992" r:id="rId32"/>
    <p:sldId id="993" r:id="rId33"/>
    <p:sldId id="994" r:id="rId34"/>
    <p:sldId id="995" r:id="rId35"/>
    <p:sldId id="982" r:id="rId36"/>
    <p:sldId id="763" r:id="rId37"/>
  </p:sldIdLst>
  <p:sldSz cx="9144000" cy="6858000" type="screen4x3"/>
  <p:notesSz cx="7010400" cy="92964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FFFF00"/>
    <a:srgbClr val="009ED6"/>
    <a:srgbClr val="FFFFFF"/>
    <a:srgbClr val="FDFFE7"/>
    <a:srgbClr val="FBFFD9"/>
    <a:srgbClr val="FFFFCC"/>
    <a:srgbClr val="006600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797" autoAdjust="0"/>
    <p:restoredTop sz="96805" autoAdjust="0"/>
  </p:normalViewPr>
  <p:slideViewPr>
    <p:cSldViewPr>
      <p:cViewPr>
        <p:scale>
          <a:sx n="75" d="100"/>
          <a:sy n="75" d="100"/>
        </p:scale>
        <p:origin x="-1470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4" d="100"/>
        <a:sy n="154" d="100"/>
      </p:scale>
      <p:origin x="0" y="0"/>
    </p:cViewPr>
  </p:sorterViewPr>
  <p:notesViewPr>
    <p:cSldViewPr>
      <p:cViewPr varScale="1">
        <p:scale>
          <a:sx n="87" d="100"/>
          <a:sy n="87" d="100"/>
        </p:scale>
        <p:origin x="-3780" y="-78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heme" Target="theme/theme1.xml"/></Relationships>
</file>

<file path=ppt/diagrams/_rels/data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9F4443D-58A2-47A9-9A00-0B6CEE92058D}" type="doc">
      <dgm:prSet loTypeId="urn:microsoft.com/office/officeart/2005/8/layout/target3" loCatId="relationship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488971B7-4D2A-4EBE-AA45-780E0507EFB6}">
      <dgm:prSet/>
      <dgm:spPr/>
      <dgm:t>
        <a:bodyPr/>
        <a:lstStyle/>
        <a:p>
          <a:pPr rtl="0"/>
          <a:r>
            <a:rPr lang="es-DO" dirty="0" smtClean="0"/>
            <a:t>Especificaciones mínimas que deben tener los sistemas de protecciones del SENI.</a:t>
          </a:r>
          <a:endParaRPr lang="en-US" dirty="0"/>
        </a:p>
      </dgm:t>
    </dgm:pt>
    <dgm:pt modelId="{98CE4869-711A-4085-BE3F-26A81189820E}" type="parTrans" cxnId="{CC1AF0B0-A540-4DF5-B2F1-3B3B81A10F4C}">
      <dgm:prSet/>
      <dgm:spPr/>
      <dgm:t>
        <a:bodyPr/>
        <a:lstStyle/>
        <a:p>
          <a:endParaRPr lang="en-US"/>
        </a:p>
      </dgm:t>
    </dgm:pt>
    <dgm:pt modelId="{9ACE81EB-AD9F-42F1-A0C7-92D86D444815}" type="sibTrans" cxnId="{CC1AF0B0-A540-4DF5-B2F1-3B3B81A10F4C}">
      <dgm:prSet/>
      <dgm:spPr/>
      <dgm:t>
        <a:bodyPr/>
        <a:lstStyle/>
        <a:p>
          <a:endParaRPr lang="en-US"/>
        </a:p>
      </dgm:t>
    </dgm:pt>
    <dgm:pt modelId="{CF0F4357-EDB3-4CD2-9AC0-15C98EE75C45}">
      <dgm:prSet/>
      <dgm:spPr/>
      <dgm:t>
        <a:bodyPr/>
        <a:lstStyle/>
        <a:p>
          <a:pPr rtl="0"/>
          <a:r>
            <a:rPr lang="es-ES" smtClean="0"/>
            <a:t>Criterios de protecciones que se deben utilizar para los diferentes elementos del SENI</a:t>
          </a:r>
          <a:endParaRPr lang="en-US" dirty="0"/>
        </a:p>
      </dgm:t>
    </dgm:pt>
    <dgm:pt modelId="{B527FBA6-6FE1-410F-BB83-7AE1DAC7D97A}" type="parTrans" cxnId="{6AA507A3-5FCC-416D-AA6F-07A6FEF2E71A}">
      <dgm:prSet/>
      <dgm:spPr/>
      <dgm:t>
        <a:bodyPr/>
        <a:lstStyle/>
        <a:p>
          <a:endParaRPr lang="en-US"/>
        </a:p>
      </dgm:t>
    </dgm:pt>
    <dgm:pt modelId="{3790EC7E-714E-41DF-9870-71D125F6685F}" type="sibTrans" cxnId="{6AA507A3-5FCC-416D-AA6F-07A6FEF2E71A}">
      <dgm:prSet/>
      <dgm:spPr/>
      <dgm:t>
        <a:bodyPr/>
        <a:lstStyle/>
        <a:p>
          <a:endParaRPr lang="en-US"/>
        </a:p>
      </dgm:t>
    </dgm:pt>
    <dgm:pt modelId="{4559B184-4FC9-41B7-9B81-ED33D47ABBD0}" type="pres">
      <dgm:prSet presAssocID="{79F4443D-58A2-47A9-9A00-0B6CEE92058D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es-DO"/>
        </a:p>
      </dgm:t>
    </dgm:pt>
    <dgm:pt modelId="{E1CBCDD3-F39B-4184-AA1F-D6AC42DDDED5}" type="pres">
      <dgm:prSet presAssocID="{488971B7-4D2A-4EBE-AA45-780E0507EFB6}" presName="circle1" presStyleLbl="node1" presStyleIdx="0" presStyleCnt="2"/>
      <dgm:spPr/>
    </dgm:pt>
    <dgm:pt modelId="{3A32C286-D5C3-4DD0-9D07-DEA721370BCA}" type="pres">
      <dgm:prSet presAssocID="{488971B7-4D2A-4EBE-AA45-780E0507EFB6}" presName="space" presStyleCnt="0"/>
      <dgm:spPr/>
    </dgm:pt>
    <dgm:pt modelId="{8C9D9B0F-2F75-4FF2-8C2B-D718CD9D2DF0}" type="pres">
      <dgm:prSet presAssocID="{488971B7-4D2A-4EBE-AA45-780E0507EFB6}" presName="rect1" presStyleLbl="alignAcc1" presStyleIdx="0" presStyleCnt="2"/>
      <dgm:spPr/>
      <dgm:t>
        <a:bodyPr/>
        <a:lstStyle/>
        <a:p>
          <a:endParaRPr lang="en-US"/>
        </a:p>
      </dgm:t>
    </dgm:pt>
    <dgm:pt modelId="{A6B4E282-A38C-42F7-9531-302657BA009A}" type="pres">
      <dgm:prSet presAssocID="{CF0F4357-EDB3-4CD2-9AC0-15C98EE75C45}" presName="vertSpace2" presStyleLbl="node1" presStyleIdx="0" presStyleCnt="2"/>
      <dgm:spPr/>
    </dgm:pt>
    <dgm:pt modelId="{67478A7E-2A53-4B2C-8A3A-174C09A8A2BF}" type="pres">
      <dgm:prSet presAssocID="{CF0F4357-EDB3-4CD2-9AC0-15C98EE75C45}" presName="circle2" presStyleLbl="node1" presStyleIdx="1" presStyleCnt="2"/>
      <dgm:spPr/>
    </dgm:pt>
    <dgm:pt modelId="{D5681E29-B6E7-4AFF-B9FF-ED0AD2EBED51}" type="pres">
      <dgm:prSet presAssocID="{CF0F4357-EDB3-4CD2-9AC0-15C98EE75C45}" presName="rect2" presStyleLbl="alignAcc1" presStyleIdx="1" presStyleCnt="2"/>
      <dgm:spPr/>
      <dgm:t>
        <a:bodyPr/>
        <a:lstStyle/>
        <a:p>
          <a:endParaRPr lang="en-US"/>
        </a:p>
      </dgm:t>
    </dgm:pt>
    <dgm:pt modelId="{3D71BE45-A4BF-47AF-AE3A-B3368783243B}" type="pres">
      <dgm:prSet presAssocID="{488971B7-4D2A-4EBE-AA45-780E0507EFB6}" presName="rect1ParTxNoCh" presStyleLbl="alignAcc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A3C46F-DD3F-4A3A-AAA4-A15ADD605673}" type="pres">
      <dgm:prSet presAssocID="{CF0F4357-EDB3-4CD2-9AC0-15C98EE75C45}" presName="rect2ParTxNoCh" presStyleLbl="alignAcc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1499A3B-A3C8-4BC7-B2FB-7763142C61AA}" type="presOf" srcId="{CF0F4357-EDB3-4CD2-9AC0-15C98EE75C45}" destId="{D5681E29-B6E7-4AFF-B9FF-ED0AD2EBED51}" srcOrd="0" destOrd="0" presId="urn:microsoft.com/office/officeart/2005/8/layout/target3"/>
    <dgm:cxn modelId="{B05245D4-BC51-4E50-9EF0-D772BEB7FEC0}" type="presOf" srcId="{488971B7-4D2A-4EBE-AA45-780E0507EFB6}" destId="{3D71BE45-A4BF-47AF-AE3A-B3368783243B}" srcOrd="1" destOrd="0" presId="urn:microsoft.com/office/officeart/2005/8/layout/target3"/>
    <dgm:cxn modelId="{357E6E60-4C33-4AFA-B926-4FECD213BC3E}" type="presOf" srcId="{488971B7-4D2A-4EBE-AA45-780E0507EFB6}" destId="{8C9D9B0F-2F75-4FF2-8C2B-D718CD9D2DF0}" srcOrd="0" destOrd="0" presId="urn:microsoft.com/office/officeart/2005/8/layout/target3"/>
    <dgm:cxn modelId="{9F3C5E65-B322-48EA-B833-F129BEFA71DE}" type="presOf" srcId="{79F4443D-58A2-47A9-9A00-0B6CEE92058D}" destId="{4559B184-4FC9-41B7-9B81-ED33D47ABBD0}" srcOrd="0" destOrd="0" presId="urn:microsoft.com/office/officeart/2005/8/layout/target3"/>
    <dgm:cxn modelId="{6AA507A3-5FCC-416D-AA6F-07A6FEF2E71A}" srcId="{79F4443D-58A2-47A9-9A00-0B6CEE92058D}" destId="{CF0F4357-EDB3-4CD2-9AC0-15C98EE75C45}" srcOrd="1" destOrd="0" parTransId="{B527FBA6-6FE1-410F-BB83-7AE1DAC7D97A}" sibTransId="{3790EC7E-714E-41DF-9870-71D125F6685F}"/>
    <dgm:cxn modelId="{CC1AF0B0-A540-4DF5-B2F1-3B3B81A10F4C}" srcId="{79F4443D-58A2-47A9-9A00-0B6CEE92058D}" destId="{488971B7-4D2A-4EBE-AA45-780E0507EFB6}" srcOrd="0" destOrd="0" parTransId="{98CE4869-711A-4085-BE3F-26A81189820E}" sibTransId="{9ACE81EB-AD9F-42F1-A0C7-92D86D444815}"/>
    <dgm:cxn modelId="{09865F49-AD33-4765-BFFE-6DAFA35C580D}" type="presOf" srcId="{CF0F4357-EDB3-4CD2-9AC0-15C98EE75C45}" destId="{75A3C46F-DD3F-4A3A-AAA4-A15ADD605673}" srcOrd="1" destOrd="0" presId="urn:microsoft.com/office/officeart/2005/8/layout/target3"/>
    <dgm:cxn modelId="{0C1D9EEB-788B-4232-9196-2B5230B041F9}" type="presParOf" srcId="{4559B184-4FC9-41B7-9B81-ED33D47ABBD0}" destId="{E1CBCDD3-F39B-4184-AA1F-D6AC42DDDED5}" srcOrd="0" destOrd="0" presId="urn:microsoft.com/office/officeart/2005/8/layout/target3"/>
    <dgm:cxn modelId="{68A94231-1836-4328-BF42-EABB83EA8153}" type="presParOf" srcId="{4559B184-4FC9-41B7-9B81-ED33D47ABBD0}" destId="{3A32C286-D5C3-4DD0-9D07-DEA721370BCA}" srcOrd="1" destOrd="0" presId="urn:microsoft.com/office/officeart/2005/8/layout/target3"/>
    <dgm:cxn modelId="{5A13C1DF-79F4-4564-BF42-CC557C45977C}" type="presParOf" srcId="{4559B184-4FC9-41B7-9B81-ED33D47ABBD0}" destId="{8C9D9B0F-2F75-4FF2-8C2B-D718CD9D2DF0}" srcOrd="2" destOrd="0" presId="urn:microsoft.com/office/officeart/2005/8/layout/target3"/>
    <dgm:cxn modelId="{968546C1-8D40-4310-9B5E-39E33C4CF666}" type="presParOf" srcId="{4559B184-4FC9-41B7-9B81-ED33D47ABBD0}" destId="{A6B4E282-A38C-42F7-9531-302657BA009A}" srcOrd="3" destOrd="0" presId="urn:microsoft.com/office/officeart/2005/8/layout/target3"/>
    <dgm:cxn modelId="{84893A52-AF57-4EFC-8FCA-DC36831A7746}" type="presParOf" srcId="{4559B184-4FC9-41B7-9B81-ED33D47ABBD0}" destId="{67478A7E-2A53-4B2C-8A3A-174C09A8A2BF}" srcOrd="4" destOrd="0" presId="urn:microsoft.com/office/officeart/2005/8/layout/target3"/>
    <dgm:cxn modelId="{18E157B4-021C-441D-84A9-0CBBDA60957E}" type="presParOf" srcId="{4559B184-4FC9-41B7-9B81-ED33D47ABBD0}" destId="{D5681E29-B6E7-4AFF-B9FF-ED0AD2EBED51}" srcOrd="5" destOrd="0" presId="urn:microsoft.com/office/officeart/2005/8/layout/target3"/>
    <dgm:cxn modelId="{4D7C42D9-5951-403B-BEA8-4149C8A6DFA9}" type="presParOf" srcId="{4559B184-4FC9-41B7-9B81-ED33D47ABBD0}" destId="{3D71BE45-A4BF-47AF-AE3A-B3368783243B}" srcOrd="6" destOrd="0" presId="urn:microsoft.com/office/officeart/2005/8/layout/target3"/>
    <dgm:cxn modelId="{4F891DC5-7066-4ADE-9193-AB009D919BA2}" type="presParOf" srcId="{4559B184-4FC9-41B7-9B81-ED33D47ABBD0}" destId="{75A3C46F-DD3F-4A3A-AAA4-A15ADD605673}" srcOrd="7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A2783D5-282E-4310-8663-4D27A2EF3D08}" type="doc">
      <dgm:prSet loTypeId="urn:microsoft.com/office/officeart/2005/8/layout/hierarchy3" loCatId="hierarchy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939394EE-5999-4199-84E1-8E7836875357}">
      <dgm:prSet phldrT="[Text]"/>
      <dgm:spPr/>
      <dgm:t>
        <a:bodyPr/>
        <a:lstStyle/>
        <a:p>
          <a:r>
            <a:rPr lang="es-DO" noProof="0" dirty="0" smtClean="0"/>
            <a:t>Transformadores de Corriente (CT)</a:t>
          </a:r>
          <a:endParaRPr lang="es-DO" noProof="0" dirty="0"/>
        </a:p>
      </dgm:t>
    </dgm:pt>
    <dgm:pt modelId="{DA434EC3-F19D-4045-A35A-C13EB25C13F7}" type="parTrans" cxnId="{703F17AD-9732-4324-BA20-E719F6F1C83B}">
      <dgm:prSet/>
      <dgm:spPr/>
      <dgm:t>
        <a:bodyPr/>
        <a:lstStyle/>
        <a:p>
          <a:endParaRPr lang="es-DO" noProof="0"/>
        </a:p>
      </dgm:t>
    </dgm:pt>
    <dgm:pt modelId="{39814FCC-F335-4BEE-8D41-8E30A558B00B}" type="sibTrans" cxnId="{703F17AD-9732-4324-BA20-E719F6F1C83B}">
      <dgm:prSet/>
      <dgm:spPr/>
      <dgm:t>
        <a:bodyPr/>
        <a:lstStyle/>
        <a:p>
          <a:endParaRPr lang="es-DO" noProof="0"/>
        </a:p>
      </dgm:t>
    </dgm:pt>
    <dgm:pt modelId="{93F3993B-EB7D-42B9-8231-B5A24ECCA4CF}">
      <dgm:prSet phldrT="[Text]"/>
      <dgm:spPr/>
      <dgm:t>
        <a:bodyPr/>
        <a:lstStyle/>
        <a:p>
          <a:r>
            <a:rPr lang="es-DO" noProof="0" dirty="0" smtClean="0"/>
            <a:t>Un error de precisión no mayor que el 5%</a:t>
          </a:r>
          <a:endParaRPr lang="es-DO" noProof="0" dirty="0"/>
        </a:p>
      </dgm:t>
    </dgm:pt>
    <dgm:pt modelId="{001B694E-2EF8-460B-8A22-F7494DFB008C}" type="parTrans" cxnId="{FFC0DD9C-23B9-48E8-AFB6-F28F60E8F73B}">
      <dgm:prSet/>
      <dgm:spPr/>
      <dgm:t>
        <a:bodyPr/>
        <a:lstStyle/>
        <a:p>
          <a:endParaRPr lang="es-DO" noProof="0"/>
        </a:p>
      </dgm:t>
    </dgm:pt>
    <dgm:pt modelId="{AE5B66BA-CAD5-478E-B16D-F9D2358C8C17}" type="sibTrans" cxnId="{FFC0DD9C-23B9-48E8-AFB6-F28F60E8F73B}">
      <dgm:prSet/>
      <dgm:spPr/>
      <dgm:t>
        <a:bodyPr/>
        <a:lstStyle/>
        <a:p>
          <a:endParaRPr lang="es-DO" noProof="0"/>
        </a:p>
      </dgm:t>
    </dgm:pt>
    <dgm:pt modelId="{D9E7E832-DB33-40C6-9DD6-A6CF9190AAB1}">
      <dgm:prSet phldrT="[Text]"/>
      <dgm:spPr/>
      <dgm:t>
        <a:bodyPr/>
        <a:lstStyle/>
        <a:p>
          <a:r>
            <a:rPr lang="es-DO" noProof="0" dirty="0" smtClean="0"/>
            <a:t>Transformadores de voltaje (</a:t>
          </a:r>
          <a:r>
            <a:rPr lang="es-DO" noProof="0" dirty="0" err="1" smtClean="0"/>
            <a:t>VT</a:t>
          </a:r>
          <a:r>
            <a:rPr lang="es-DO" noProof="0" dirty="0" smtClean="0"/>
            <a:t>) </a:t>
          </a:r>
          <a:endParaRPr lang="es-DO" noProof="0" dirty="0"/>
        </a:p>
      </dgm:t>
    </dgm:pt>
    <dgm:pt modelId="{BFC04545-A6BD-4BDB-B9C2-C17F3F34397A}" type="parTrans" cxnId="{79F35851-91AE-4560-96DA-9E9B09416E9C}">
      <dgm:prSet/>
      <dgm:spPr/>
      <dgm:t>
        <a:bodyPr/>
        <a:lstStyle/>
        <a:p>
          <a:endParaRPr lang="es-DO" noProof="0"/>
        </a:p>
      </dgm:t>
    </dgm:pt>
    <dgm:pt modelId="{EAF1434E-E2F0-4626-AA24-D4BDB894A367}" type="sibTrans" cxnId="{79F35851-91AE-4560-96DA-9E9B09416E9C}">
      <dgm:prSet/>
      <dgm:spPr/>
      <dgm:t>
        <a:bodyPr/>
        <a:lstStyle/>
        <a:p>
          <a:endParaRPr lang="es-DO" noProof="0"/>
        </a:p>
      </dgm:t>
    </dgm:pt>
    <dgm:pt modelId="{FDC68B92-807C-4C39-A789-0A969CE6B67C}">
      <dgm:prSet phldrT="[Text]"/>
      <dgm:spPr/>
      <dgm:t>
        <a:bodyPr/>
        <a:lstStyle/>
        <a:p>
          <a:r>
            <a:rPr lang="es-DO" noProof="0" smtClean="0"/>
            <a:t>Precisión mínima debe ser del 3% para 1.5 veces la tensión nominal</a:t>
          </a:r>
          <a:endParaRPr lang="es-DO" noProof="0"/>
        </a:p>
      </dgm:t>
    </dgm:pt>
    <dgm:pt modelId="{C14BC328-C51A-49D4-AF93-13154B804B09}" type="parTrans" cxnId="{06BAFFAA-BDEF-454D-9774-03C56C370C64}">
      <dgm:prSet/>
      <dgm:spPr/>
      <dgm:t>
        <a:bodyPr/>
        <a:lstStyle/>
        <a:p>
          <a:endParaRPr lang="es-DO" noProof="0"/>
        </a:p>
      </dgm:t>
    </dgm:pt>
    <dgm:pt modelId="{A0C561BD-FCD3-4B36-A2BF-1ECCE2C70931}" type="sibTrans" cxnId="{06BAFFAA-BDEF-454D-9774-03C56C370C64}">
      <dgm:prSet/>
      <dgm:spPr/>
      <dgm:t>
        <a:bodyPr/>
        <a:lstStyle/>
        <a:p>
          <a:endParaRPr lang="es-DO" noProof="0"/>
        </a:p>
      </dgm:t>
    </dgm:pt>
    <dgm:pt modelId="{2F844EDD-5998-4D3E-A3CB-40A711941F6B}" type="pres">
      <dgm:prSet presAssocID="{7A2783D5-282E-4310-8663-4D27A2EF3D08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DO"/>
        </a:p>
      </dgm:t>
    </dgm:pt>
    <dgm:pt modelId="{00A24A08-63BE-4F40-8A80-0C9BA6E536D8}" type="pres">
      <dgm:prSet presAssocID="{939394EE-5999-4199-84E1-8E7836875357}" presName="root" presStyleCnt="0"/>
      <dgm:spPr/>
      <dgm:t>
        <a:bodyPr/>
        <a:lstStyle/>
        <a:p>
          <a:endParaRPr lang="en-US"/>
        </a:p>
      </dgm:t>
    </dgm:pt>
    <dgm:pt modelId="{64702BFC-AE74-4702-A2CE-F5EC4F0DEB47}" type="pres">
      <dgm:prSet presAssocID="{939394EE-5999-4199-84E1-8E7836875357}" presName="rootComposite" presStyleCnt="0"/>
      <dgm:spPr/>
      <dgm:t>
        <a:bodyPr/>
        <a:lstStyle/>
        <a:p>
          <a:endParaRPr lang="en-US"/>
        </a:p>
      </dgm:t>
    </dgm:pt>
    <dgm:pt modelId="{5F6E23DF-798D-4FDC-9D91-AA441EC2CD85}" type="pres">
      <dgm:prSet presAssocID="{939394EE-5999-4199-84E1-8E7836875357}" presName="rootText" presStyleLbl="node1" presStyleIdx="0" presStyleCnt="2"/>
      <dgm:spPr/>
      <dgm:t>
        <a:bodyPr/>
        <a:lstStyle/>
        <a:p>
          <a:endParaRPr lang="en-US"/>
        </a:p>
      </dgm:t>
    </dgm:pt>
    <dgm:pt modelId="{F1DF149C-54B3-4543-828D-8228B1C2E13E}" type="pres">
      <dgm:prSet presAssocID="{939394EE-5999-4199-84E1-8E7836875357}" presName="rootConnector" presStyleLbl="node1" presStyleIdx="0" presStyleCnt="2"/>
      <dgm:spPr/>
      <dgm:t>
        <a:bodyPr/>
        <a:lstStyle/>
        <a:p>
          <a:endParaRPr lang="es-DO"/>
        </a:p>
      </dgm:t>
    </dgm:pt>
    <dgm:pt modelId="{2976921E-9DF0-4543-865F-C7371C63A7FF}" type="pres">
      <dgm:prSet presAssocID="{939394EE-5999-4199-84E1-8E7836875357}" presName="childShape" presStyleCnt="0"/>
      <dgm:spPr/>
      <dgm:t>
        <a:bodyPr/>
        <a:lstStyle/>
        <a:p>
          <a:endParaRPr lang="en-US"/>
        </a:p>
      </dgm:t>
    </dgm:pt>
    <dgm:pt modelId="{9460EE1C-0A55-469D-93E2-B719C56A1028}" type="pres">
      <dgm:prSet presAssocID="{001B694E-2EF8-460B-8A22-F7494DFB008C}" presName="Name13" presStyleLbl="parChTrans1D2" presStyleIdx="0" presStyleCnt="2"/>
      <dgm:spPr/>
      <dgm:t>
        <a:bodyPr/>
        <a:lstStyle/>
        <a:p>
          <a:endParaRPr lang="es-DO"/>
        </a:p>
      </dgm:t>
    </dgm:pt>
    <dgm:pt modelId="{A22A0940-6344-4D9A-B1F9-67BAC030377A}" type="pres">
      <dgm:prSet presAssocID="{93F3993B-EB7D-42B9-8231-B5A24ECCA4CF}" presName="childText" presStyleLbl="bgAcc1" presStyleIdx="0" presStyleCnt="2">
        <dgm:presLayoutVars>
          <dgm:bulletEnabled val="1"/>
        </dgm:presLayoutVars>
      </dgm:prSet>
      <dgm:spPr/>
      <dgm:t>
        <a:bodyPr/>
        <a:lstStyle/>
        <a:p>
          <a:endParaRPr lang="es-DO"/>
        </a:p>
      </dgm:t>
    </dgm:pt>
    <dgm:pt modelId="{F131F238-4FC6-4F6F-B32E-90FAD6D74165}" type="pres">
      <dgm:prSet presAssocID="{D9E7E832-DB33-40C6-9DD6-A6CF9190AAB1}" presName="root" presStyleCnt="0"/>
      <dgm:spPr/>
      <dgm:t>
        <a:bodyPr/>
        <a:lstStyle/>
        <a:p>
          <a:endParaRPr lang="en-US"/>
        </a:p>
      </dgm:t>
    </dgm:pt>
    <dgm:pt modelId="{ECE5B1F8-7602-4ABE-A590-ED320928A76A}" type="pres">
      <dgm:prSet presAssocID="{D9E7E832-DB33-40C6-9DD6-A6CF9190AAB1}" presName="rootComposite" presStyleCnt="0"/>
      <dgm:spPr/>
      <dgm:t>
        <a:bodyPr/>
        <a:lstStyle/>
        <a:p>
          <a:endParaRPr lang="en-US"/>
        </a:p>
      </dgm:t>
    </dgm:pt>
    <dgm:pt modelId="{DCDC0AF0-ED7D-4E07-9D9C-47A68D02328B}" type="pres">
      <dgm:prSet presAssocID="{D9E7E832-DB33-40C6-9DD6-A6CF9190AAB1}" presName="rootText" presStyleLbl="node1" presStyleIdx="1" presStyleCnt="2"/>
      <dgm:spPr/>
      <dgm:t>
        <a:bodyPr/>
        <a:lstStyle/>
        <a:p>
          <a:endParaRPr lang="en-US"/>
        </a:p>
      </dgm:t>
    </dgm:pt>
    <dgm:pt modelId="{C9661A18-E650-48FD-88EC-D201E109B00C}" type="pres">
      <dgm:prSet presAssocID="{D9E7E832-DB33-40C6-9DD6-A6CF9190AAB1}" presName="rootConnector" presStyleLbl="node1" presStyleIdx="1" presStyleCnt="2"/>
      <dgm:spPr/>
      <dgm:t>
        <a:bodyPr/>
        <a:lstStyle/>
        <a:p>
          <a:endParaRPr lang="es-DO"/>
        </a:p>
      </dgm:t>
    </dgm:pt>
    <dgm:pt modelId="{05EB1501-F158-42F1-A460-22206CEDB696}" type="pres">
      <dgm:prSet presAssocID="{D9E7E832-DB33-40C6-9DD6-A6CF9190AAB1}" presName="childShape" presStyleCnt="0"/>
      <dgm:spPr/>
      <dgm:t>
        <a:bodyPr/>
        <a:lstStyle/>
        <a:p>
          <a:endParaRPr lang="en-US"/>
        </a:p>
      </dgm:t>
    </dgm:pt>
    <dgm:pt modelId="{0194A14B-8C6B-4ED1-9E12-563700CE5EAF}" type="pres">
      <dgm:prSet presAssocID="{C14BC328-C51A-49D4-AF93-13154B804B09}" presName="Name13" presStyleLbl="parChTrans1D2" presStyleIdx="1" presStyleCnt="2"/>
      <dgm:spPr/>
      <dgm:t>
        <a:bodyPr/>
        <a:lstStyle/>
        <a:p>
          <a:endParaRPr lang="es-DO"/>
        </a:p>
      </dgm:t>
    </dgm:pt>
    <dgm:pt modelId="{A94A45D4-777F-42F8-B9D5-E7AECBD043A6}" type="pres">
      <dgm:prSet presAssocID="{FDC68B92-807C-4C39-A789-0A969CE6B67C}" presName="childText" presStyleLbl="bgAcc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BA5D542-C1B7-46EA-9B3D-3D041EEC7E12}" type="presOf" srcId="{939394EE-5999-4199-84E1-8E7836875357}" destId="{5F6E23DF-798D-4FDC-9D91-AA441EC2CD85}" srcOrd="0" destOrd="0" presId="urn:microsoft.com/office/officeart/2005/8/layout/hierarchy3"/>
    <dgm:cxn modelId="{BF3C6276-C8BC-4300-893F-EA0B1CE7FFA6}" type="presOf" srcId="{001B694E-2EF8-460B-8A22-F7494DFB008C}" destId="{9460EE1C-0A55-469D-93E2-B719C56A1028}" srcOrd="0" destOrd="0" presId="urn:microsoft.com/office/officeart/2005/8/layout/hierarchy3"/>
    <dgm:cxn modelId="{06BAFFAA-BDEF-454D-9774-03C56C370C64}" srcId="{D9E7E832-DB33-40C6-9DD6-A6CF9190AAB1}" destId="{FDC68B92-807C-4C39-A789-0A969CE6B67C}" srcOrd="0" destOrd="0" parTransId="{C14BC328-C51A-49D4-AF93-13154B804B09}" sibTransId="{A0C561BD-FCD3-4B36-A2BF-1ECCE2C70931}"/>
    <dgm:cxn modelId="{A0A2ADAE-A644-4D70-839C-2AB4161B27D6}" type="presOf" srcId="{FDC68B92-807C-4C39-A789-0A969CE6B67C}" destId="{A94A45D4-777F-42F8-B9D5-E7AECBD043A6}" srcOrd="0" destOrd="0" presId="urn:microsoft.com/office/officeart/2005/8/layout/hierarchy3"/>
    <dgm:cxn modelId="{94B8E0B3-0CDA-421E-AD42-18EB0257B6D7}" type="presOf" srcId="{93F3993B-EB7D-42B9-8231-B5A24ECCA4CF}" destId="{A22A0940-6344-4D9A-B1F9-67BAC030377A}" srcOrd="0" destOrd="0" presId="urn:microsoft.com/office/officeart/2005/8/layout/hierarchy3"/>
    <dgm:cxn modelId="{999F1E67-CCB5-404D-BF4D-C2841B7887C7}" type="presOf" srcId="{939394EE-5999-4199-84E1-8E7836875357}" destId="{F1DF149C-54B3-4543-828D-8228B1C2E13E}" srcOrd="1" destOrd="0" presId="urn:microsoft.com/office/officeart/2005/8/layout/hierarchy3"/>
    <dgm:cxn modelId="{EEA9C8EF-9C1C-48DC-89F0-43715ECC3B8C}" type="presOf" srcId="{D9E7E832-DB33-40C6-9DD6-A6CF9190AAB1}" destId="{DCDC0AF0-ED7D-4E07-9D9C-47A68D02328B}" srcOrd="0" destOrd="0" presId="urn:microsoft.com/office/officeart/2005/8/layout/hierarchy3"/>
    <dgm:cxn modelId="{2B7916EC-A590-4C66-A806-6E1D988730F6}" type="presOf" srcId="{7A2783D5-282E-4310-8663-4D27A2EF3D08}" destId="{2F844EDD-5998-4D3E-A3CB-40A711941F6B}" srcOrd="0" destOrd="0" presId="urn:microsoft.com/office/officeart/2005/8/layout/hierarchy3"/>
    <dgm:cxn modelId="{4DA6FD12-FDA0-46E1-9E16-89C30619D517}" type="presOf" srcId="{C14BC328-C51A-49D4-AF93-13154B804B09}" destId="{0194A14B-8C6B-4ED1-9E12-563700CE5EAF}" srcOrd="0" destOrd="0" presId="urn:microsoft.com/office/officeart/2005/8/layout/hierarchy3"/>
    <dgm:cxn modelId="{FFC0DD9C-23B9-48E8-AFB6-F28F60E8F73B}" srcId="{939394EE-5999-4199-84E1-8E7836875357}" destId="{93F3993B-EB7D-42B9-8231-B5A24ECCA4CF}" srcOrd="0" destOrd="0" parTransId="{001B694E-2EF8-460B-8A22-F7494DFB008C}" sibTransId="{AE5B66BA-CAD5-478E-B16D-F9D2358C8C17}"/>
    <dgm:cxn modelId="{F2F32EBC-E3FB-46F2-AE72-CE1411C2CEE8}" type="presOf" srcId="{D9E7E832-DB33-40C6-9DD6-A6CF9190AAB1}" destId="{C9661A18-E650-48FD-88EC-D201E109B00C}" srcOrd="1" destOrd="0" presId="urn:microsoft.com/office/officeart/2005/8/layout/hierarchy3"/>
    <dgm:cxn modelId="{79F35851-91AE-4560-96DA-9E9B09416E9C}" srcId="{7A2783D5-282E-4310-8663-4D27A2EF3D08}" destId="{D9E7E832-DB33-40C6-9DD6-A6CF9190AAB1}" srcOrd="1" destOrd="0" parTransId="{BFC04545-A6BD-4BDB-B9C2-C17F3F34397A}" sibTransId="{EAF1434E-E2F0-4626-AA24-D4BDB894A367}"/>
    <dgm:cxn modelId="{703F17AD-9732-4324-BA20-E719F6F1C83B}" srcId="{7A2783D5-282E-4310-8663-4D27A2EF3D08}" destId="{939394EE-5999-4199-84E1-8E7836875357}" srcOrd="0" destOrd="0" parTransId="{DA434EC3-F19D-4045-A35A-C13EB25C13F7}" sibTransId="{39814FCC-F335-4BEE-8D41-8E30A558B00B}"/>
    <dgm:cxn modelId="{75EC9835-5A48-42BE-A18F-3AEF8052FCA7}" type="presParOf" srcId="{2F844EDD-5998-4D3E-A3CB-40A711941F6B}" destId="{00A24A08-63BE-4F40-8A80-0C9BA6E536D8}" srcOrd="0" destOrd="0" presId="urn:microsoft.com/office/officeart/2005/8/layout/hierarchy3"/>
    <dgm:cxn modelId="{467AF765-E1AC-4ADD-BF8D-2E6CF21C73CD}" type="presParOf" srcId="{00A24A08-63BE-4F40-8A80-0C9BA6E536D8}" destId="{64702BFC-AE74-4702-A2CE-F5EC4F0DEB47}" srcOrd="0" destOrd="0" presId="urn:microsoft.com/office/officeart/2005/8/layout/hierarchy3"/>
    <dgm:cxn modelId="{A74E2F94-6916-4A01-A017-92289510B48D}" type="presParOf" srcId="{64702BFC-AE74-4702-A2CE-F5EC4F0DEB47}" destId="{5F6E23DF-798D-4FDC-9D91-AA441EC2CD85}" srcOrd="0" destOrd="0" presId="urn:microsoft.com/office/officeart/2005/8/layout/hierarchy3"/>
    <dgm:cxn modelId="{87223BF4-2B13-4154-9516-4ABE20B617F6}" type="presParOf" srcId="{64702BFC-AE74-4702-A2CE-F5EC4F0DEB47}" destId="{F1DF149C-54B3-4543-828D-8228B1C2E13E}" srcOrd="1" destOrd="0" presId="urn:microsoft.com/office/officeart/2005/8/layout/hierarchy3"/>
    <dgm:cxn modelId="{F59280C4-EA83-4DE5-B294-5EA0F90488F7}" type="presParOf" srcId="{00A24A08-63BE-4F40-8A80-0C9BA6E536D8}" destId="{2976921E-9DF0-4543-865F-C7371C63A7FF}" srcOrd="1" destOrd="0" presId="urn:microsoft.com/office/officeart/2005/8/layout/hierarchy3"/>
    <dgm:cxn modelId="{FDC44127-5EA9-4DDE-A1A5-264E8F59E6FD}" type="presParOf" srcId="{2976921E-9DF0-4543-865F-C7371C63A7FF}" destId="{9460EE1C-0A55-469D-93E2-B719C56A1028}" srcOrd="0" destOrd="0" presId="urn:microsoft.com/office/officeart/2005/8/layout/hierarchy3"/>
    <dgm:cxn modelId="{F9659F29-D620-4687-A0A6-7E9106EB1F10}" type="presParOf" srcId="{2976921E-9DF0-4543-865F-C7371C63A7FF}" destId="{A22A0940-6344-4D9A-B1F9-67BAC030377A}" srcOrd="1" destOrd="0" presId="urn:microsoft.com/office/officeart/2005/8/layout/hierarchy3"/>
    <dgm:cxn modelId="{9C665A57-7F3C-49FD-947E-33B13AF60DC3}" type="presParOf" srcId="{2F844EDD-5998-4D3E-A3CB-40A711941F6B}" destId="{F131F238-4FC6-4F6F-B32E-90FAD6D74165}" srcOrd="1" destOrd="0" presId="urn:microsoft.com/office/officeart/2005/8/layout/hierarchy3"/>
    <dgm:cxn modelId="{6E091480-F387-4897-96FE-1EF4B8C97DEC}" type="presParOf" srcId="{F131F238-4FC6-4F6F-B32E-90FAD6D74165}" destId="{ECE5B1F8-7602-4ABE-A590-ED320928A76A}" srcOrd="0" destOrd="0" presId="urn:microsoft.com/office/officeart/2005/8/layout/hierarchy3"/>
    <dgm:cxn modelId="{577D51C2-8AC5-4AA8-8174-31400C56DD24}" type="presParOf" srcId="{ECE5B1F8-7602-4ABE-A590-ED320928A76A}" destId="{DCDC0AF0-ED7D-4E07-9D9C-47A68D02328B}" srcOrd="0" destOrd="0" presId="urn:microsoft.com/office/officeart/2005/8/layout/hierarchy3"/>
    <dgm:cxn modelId="{9EF990A7-B821-4533-96ED-73238C41B64E}" type="presParOf" srcId="{ECE5B1F8-7602-4ABE-A590-ED320928A76A}" destId="{C9661A18-E650-48FD-88EC-D201E109B00C}" srcOrd="1" destOrd="0" presId="urn:microsoft.com/office/officeart/2005/8/layout/hierarchy3"/>
    <dgm:cxn modelId="{97BD4EAA-9B17-4E22-9D46-89DC08F63374}" type="presParOf" srcId="{F131F238-4FC6-4F6F-B32E-90FAD6D74165}" destId="{05EB1501-F158-42F1-A460-22206CEDB696}" srcOrd="1" destOrd="0" presId="urn:microsoft.com/office/officeart/2005/8/layout/hierarchy3"/>
    <dgm:cxn modelId="{4C6C2EEA-03BF-4087-95BC-D333542ADC43}" type="presParOf" srcId="{05EB1501-F158-42F1-A460-22206CEDB696}" destId="{0194A14B-8C6B-4ED1-9E12-563700CE5EAF}" srcOrd="0" destOrd="0" presId="urn:microsoft.com/office/officeart/2005/8/layout/hierarchy3"/>
    <dgm:cxn modelId="{7BD1D3D7-AB1C-4E78-834D-53500088EC6B}" type="presParOf" srcId="{05EB1501-F158-42F1-A460-22206CEDB696}" destId="{A94A45D4-777F-42F8-B9D5-E7AECBD043A6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A2783D5-282E-4310-8663-4D27A2EF3D08}" type="doc">
      <dgm:prSet loTypeId="urn:microsoft.com/office/officeart/2005/8/layout/hierarchy3" loCatId="hierarchy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939394EE-5999-4199-84E1-8E7836875357}">
      <dgm:prSet phldrT="[Text]"/>
      <dgm:spPr/>
      <dgm:t>
        <a:bodyPr/>
        <a:lstStyle/>
        <a:p>
          <a:r>
            <a:rPr lang="es-DO" noProof="0" dirty="0" smtClean="0"/>
            <a:t>SELECCIÓN DE RELÉS</a:t>
          </a:r>
          <a:endParaRPr lang="es-DO" noProof="0" dirty="0"/>
        </a:p>
      </dgm:t>
    </dgm:pt>
    <dgm:pt modelId="{DA434EC3-F19D-4045-A35A-C13EB25C13F7}" type="parTrans" cxnId="{703F17AD-9732-4324-BA20-E719F6F1C83B}">
      <dgm:prSet/>
      <dgm:spPr/>
      <dgm:t>
        <a:bodyPr/>
        <a:lstStyle/>
        <a:p>
          <a:endParaRPr lang="es-DO" noProof="0"/>
        </a:p>
      </dgm:t>
    </dgm:pt>
    <dgm:pt modelId="{39814FCC-F335-4BEE-8D41-8E30A558B00B}" type="sibTrans" cxnId="{703F17AD-9732-4324-BA20-E719F6F1C83B}">
      <dgm:prSet/>
      <dgm:spPr/>
      <dgm:t>
        <a:bodyPr/>
        <a:lstStyle/>
        <a:p>
          <a:endParaRPr lang="es-DO" noProof="0"/>
        </a:p>
      </dgm:t>
    </dgm:pt>
    <dgm:pt modelId="{93F3993B-EB7D-42B9-8231-B5A24ECCA4CF}">
      <dgm:prSet phldrT="[Text]"/>
      <dgm:spPr/>
      <dgm:t>
        <a:bodyPr/>
        <a:lstStyle/>
        <a:p>
          <a:r>
            <a:rPr lang="es-DO" noProof="0" dirty="0" smtClean="0"/>
            <a:t>Ser de tecnología numérica</a:t>
          </a:r>
          <a:endParaRPr lang="es-DO" noProof="0" dirty="0"/>
        </a:p>
      </dgm:t>
    </dgm:pt>
    <dgm:pt modelId="{001B694E-2EF8-460B-8A22-F7494DFB008C}" type="parTrans" cxnId="{FFC0DD9C-23B9-48E8-AFB6-F28F60E8F73B}">
      <dgm:prSet/>
      <dgm:spPr/>
      <dgm:t>
        <a:bodyPr/>
        <a:lstStyle/>
        <a:p>
          <a:endParaRPr lang="es-DO" noProof="0"/>
        </a:p>
      </dgm:t>
    </dgm:pt>
    <dgm:pt modelId="{AE5B66BA-CAD5-478E-B16D-F9D2358C8C17}" type="sibTrans" cxnId="{FFC0DD9C-23B9-48E8-AFB6-F28F60E8F73B}">
      <dgm:prSet/>
      <dgm:spPr/>
      <dgm:t>
        <a:bodyPr/>
        <a:lstStyle/>
        <a:p>
          <a:endParaRPr lang="es-DO" noProof="0"/>
        </a:p>
      </dgm:t>
    </dgm:pt>
    <dgm:pt modelId="{E098789A-7E06-48C8-A321-B851DDACB518}">
      <dgm:prSet/>
      <dgm:spPr/>
      <dgm:t>
        <a:bodyPr/>
        <a:lstStyle/>
        <a:p>
          <a:r>
            <a:rPr lang="es-DO" noProof="0" dirty="0" smtClean="0"/>
            <a:t>Diseñado para ser utilizado en sistema eléctrico de potencia</a:t>
          </a:r>
        </a:p>
      </dgm:t>
    </dgm:pt>
    <dgm:pt modelId="{B33C17AB-D034-4962-B27C-70EED04EE924}" type="parTrans" cxnId="{F186C5F2-BC70-4F37-A457-B2CCD372D909}">
      <dgm:prSet/>
      <dgm:spPr/>
      <dgm:t>
        <a:bodyPr/>
        <a:lstStyle/>
        <a:p>
          <a:endParaRPr lang="es-DO"/>
        </a:p>
      </dgm:t>
    </dgm:pt>
    <dgm:pt modelId="{ADBB04FD-85B9-43DF-B217-004D9F0C2EBC}" type="sibTrans" cxnId="{F186C5F2-BC70-4F37-A457-B2CCD372D909}">
      <dgm:prSet/>
      <dgm:spPr/>
      <dgm:t>
        <a:bodyPr/>
        <a:lstStyle/>
        <a:p>
          <a:endParaRPr lang="es-DO"/>
        </a:p>
      </dgm:t>
    </dgm:pt>
    <dgm:pt modelId="{BE82F7EE-805B-4111-AA70-CF51C8CA5AE4}">
      <dgm:prSet/>
      <dgm:spPr/>
      <dgm:t>
        <a:bodyPr/>
        <a:lstStyle/>
        <a:p>
          <a:r>
            <a:rPr lang="es-DO" noProof="0" dirty="0" smtClean="0"/>
            <a:t>Ser autosupervisados con la emisión de alarma de estado</a:t>
          </a:r>
        </a:p>
      </dgm:t>
    </dgm:pt>
    <dgm:pt modelId="{E541E794-9DCD-44EF-8354-3614857606A9}" type="parTrans" cxnId="{BAFD2E4C-7F62-4EA9-993C-EF0F83916238}">
      <dgm:prSet/>
      <dgm:spPr/>
      <dgm:t>
        <a:bodyPr/>
        <a:lstStyle/>
        <a:p>
          <a:endParaRPr lang="es-DO"/>
        </a:p>
      </dgm:t>
    </dgm:pt>
    <dgm:pt modelId="{676FED70-87CC-4819-9BB9-23038D46FE83}" type="sibTrans" cxnId="{BAFD2E4C-7F62-4EA9-993C-EF0F83916238}">
      <dgm:prSet/>
      <dgm:spPr/>
      <dgm:t>
        <a:bodyPr/>
        <a:lstStyle/>
        <a:p>
          <a:endParaRPr lang="es-DO"/>
        </a:p>
      </dgm:t>
    </dgm:pt>
    <dgm:pt modelId="{A8ECCDD0-5A76-41B4-9D7F-2D3B1518439C}">
      <dgm:prSet/>
      <dgm:spPr/>
      <dgm:t>
        <a:bodyPr/>
        <a:lstStyle/>
        <a:p>
          <a:r>
            <a:rPr lang="es-DO" noProof="0" dirty="0" smtClean="0"/>
            <a:t>Tener como mínimo la posibilidad de dos grupos de ajustes</a:t>
          </a:r>
        </a:p>
      </dgm:t>
    </dgm:pt>
    <dgm:pt modelId="{3670CA79-F27B-4AF7-96AF-6DEC621FDF9A}" type="parTrans" cxnId="{EAAB22AE-4057-456C-8AF8-47C5641536B9}">
      <dgm:prSet/>
      <dgm:spPr/>
      <dgm:t>
        <a:bodyPr/>
        <a:lstStyle/>
        <a:p>
          <a:endParaRPr lang="es-DO"/>
        </a:p>
      </dgm:t>
    </dgm:pt>
    <dgm:pt modelId="{5467987C-DB6C-4BC6-B0E4-145E88A09676}" type="sibTrans" cxnId="{EAAB22AE-4057-456C-8AF8-47C5641536B9}">
      <dgm:prSet/>
      <dgm:spPr/>
      <dgm:t>
        <a:bodyPr/>
        <a:lstStyle/>
        <a:p>
          <a:endParaRPr lang="es-DO"/>
        </a:p>
      </dgm:t>
    </dgm:pt>
    <dgm:pt modelId="{8CC7ED2A-E6E5-4353-A34A-CCA991FE87F3}">
      <dgm:prSet/>
      <dgm:spPr/>
      <dgm:t>
        <a:bodyPr/>
        <a:lstStyle/>
        <a:p>
          <a:r>
            <a:rPr lang="es-DO" noProof="0" dirty="0" smtClean="0"/>
            <a:t>Almacenar las señales de entrada y las del propio relé para las condiciones de falla y post-falla</a:t>
          </a:r>
        </a:p>
      </dgm:t>
    </dgm:pt>
    <dgm:pt modelId="{59EFBC77-1E86-408E-B9AC-E9DB3BAB3396}" type="parTrans" cxnId="{30680224-9328-4CDA-B968-958BEB2D6236}">
      <dgm:prSet/>
      <dgm:spPr/>
      <dgm:t>
        <a:bodyPr/>
        <a:lstStyle/>
        <a:p>
          <a:endParaRPr lang="es-DO"/>
        </a:p>
      </dgm:t>
    </dgm:pt>
    <dgm:pt modelId="{2A7F020C-EC76-493E-8FE6-36BA087C5F54}" type="sibTrans" cxnId="{30680224-9328-4CDA-B968-958BEB2D6236}">
      <dgm:prSet/>
      <dgm:spPr/>
      <dgm:t>
        <a:bodyPr/>
        <a:lstStyle/>
        <a:p>
          <a:endParaRPr lang="es-DO"/>
        </a:p>
      </dgm:t>
    </dgm:pt>
    <dgm:pt modelId="{178C1E92-917C-4B3C-898D-D10C8C7D0834}">
      <dgm:prSet/>
      <dgm:spPr/>
      <dgm:t>
        <a:bodyPr/>
        <a:lstStyle/>
        <a:p>
          <a:r>
            <a:rPr lang="es-DO" noProof="0" dirty="0" smtClean="0"/>
            <a:t>Poseer facilidades de comunicación local y remota con capacidad de acceso a todos sus datos, magnitudes de entrada, ajustes, registros de eventos y cualquier otra información disponible en el relé</a:t>
          </a:r>
        </a:p>
      </dgm:t>
    </dgm:pt>
    <dgm:pt modelId="{ED71DE2E-B1A5-4C23-B074-3C5E31111E87}" type="parTrans" cxnId="{A12E264F-3CFC-464E-BE0B-24A4AE1DEF48}">
      <dgm:prSet/>
      <dgm:spPr/>
      <dgm:t>
        <a:bodyPr/>
        <a:lstStyle/>
        <a:p>
          <a:endParaRPr lang="es-DO"/>
        </a:p>
      </dgm:t>
    </dgm:pt>
    <dgm:pt modelId="{4151F725-47AA-4B26-A03D-E17EAC5D6881}" type="sibTrans" cxnId="{A12E264F-3CFC-464E-BE0B-24A4AE1DEF48}">
      <dgm:prSet/>
      <dgm:spPr/>
      <dgm:t>
        <a:bodyPr/>
        <a:lstStyle/>
        <a:p>
          <a:endParaRPr lang="es-DO"/>
        </a:p>
      </dgm:t>
    </dgm:pt>
    <dgm:pt modelId="{1D9834C4-1688-427A-8F15-673E4419F116}">
      <dgm:prSet/>
      <dgm:spPr/>
      <dgm:t>
        <a:bodyPr/>
        <a:lstStyle/>
        <a:p>
          <a:r>
            <a:rPr lang="es-DO" noProof="0" smtClean="0"/>
            <a:t>Ser compatible con el SCADA</a:t>
          </a:r>
          <a:endParaRPr lang="es-DO" noProof="0" dirty="0" smtClean="0"/>
        </a:p>
      </dgm:t>
    </dgm:pt>
    <dgm:pt modelId="{D9FB2C51-824B-4BB7-8978-2B8AF666E11C}" type="parTrans" cxnId="{EC8C865E-0779-4384-9A54-55EABA3E964E}">
      <dgm:prSet/>
      <dgm:spPr/>
      <dgm:t>
        <a:bodyPr/>
        <a:lstStyle/>
        <a:p>
          <a:endParaRPr lang="es-DO"/>
        </a:p>
      </dgm:t>
    </dgm:pt>
    <dgm:pt modelId="{D7CDE830-BC9B-4400-933C-E60A97B5AA44}" type="sibTrans" cxnId="{EC8C865E-0779-4384-9A54-55EABA3E964E}">
      <dgm:prSet/>
      <dgm:spPr/>
      <dgm:t>
        <a:bodyPr/>
        <a:lstStyle/>
        <a:p>
          <a:endParaRPr lang="es-DO"/>
        </a:p>
      </dgm:t>
    </dgm:pt>
    <dgm:pt modelId="{12F84967-F1F2-457D-AEF1-A36EC5EDE65A}">
      <dgm:prSet/>
      <dgm:spPr/>
      <dgm:t>
        <a:bodyPr/>
        <a:lstStyle/>
        <a:p>
          <a:r>
            <a:rPr lang="es-DO" noProof="0" dirty="0" smtClean="0"/>
            <a:t>Ser compatible con la norma IEC-61850</a:t>
          </a:r>
        </a:p>
      </dgm:t>
    </dgm:pt>
    <dgm:pt modelId="{BC1BE7BB-B7AA-40A1-A093-050135BE2759}" type="parTrans" cxnId="{F7C2942B-534C-4379-BA97-11CEFCFD9D7E}">
      <dgm:prSet/>
      <dgm:spPr/>
      <dgm:t>
        <a:bodyPr/>
        <a:lstStyle/>
        <a:p>
          <a:endParaRPr lang="es-DO"/>
        </a:p>
      </dgm:t>
    </dgm:pt>
    <dgm:pt modelId="{38D1F348-AE6B-4781-BD2A-63D562E2CFAE}" type="sibTrans" cxnId="{F7C2942B-534C-4379-BA97-11CEFCFD9D7E}">
      <dgm:prSet/>
      <dgm:spPr/>
      <dgm:t>
        <a:bodyPr/>
        <a:lstStyle/>
        <a:p>
          <a:endParaRPr lang="es-DO"/>
        </a:p>
      </dgm:t>
    </dgm:pt>
    <dgm:pt modelId="{2F844EDD-5998-4D3E-A3CB-40A711941F6B}" type="pres">
      <dgm:prSet presAssocID="{7A2783D5-282E-4310-8663-4D27A2EF3D08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DO"/>
        </a:p>
      </dgm:t>
    </dgm:pt>
    <dgm:pt modelId="{00A24A08-63BE-4F40-8A80-0C9BA6E536D8}" type="pres">
      <dgm:prSet presAssocID="{939394EE-5999-4199-84E1-8E7836875357}" presName="root" presStyleCnt="0"/>
      <dgm:spPr/>
      <dgm:t>
        <a:bodyPr/>
        <a:lstStyle/>
        <a:p>
          <a:endParaRPr lang="es-DO"/>
        </a:p>
      </dgm:t>
    </dgm:pt>
    <dgm:pt modelId="{64702BFC-AE74-4702-A2CE-F5EC4F0DEB47}" type="pres">
      <dgm:prSet presAssocID="{939394EE-5999-4199-84E1-8E7836875357}" presName="rootComposite" presStyleCnt="0"/>
      <dgm:spPr/>
      <dgm:t>
        <a:bodyPr/>
        <a:lstStyle/>
        <a:p>
          <a:endParaRPr lang="es-DO"/>
        </a:p>
      </dgm:t>
    </dgm:pt>
    <dgm:pt modelId="{5F6E23DF-798D-4FDC-9D91-AA441EC2CD85}" type="pres">
      <dgm:prSet presAssocID="{939394EE-5999-4199-84E1-8E7836875357}" presName="rootText" presStyleLbl="node1" presStyleIdx="0" presStyleCnt="1" custScaleX="278119"/>
      <dgm:spPr/>
      <dgm:t>
        <a:bodyPr/>
        <a:lstStyle/>
        <a:p>
          <a:endParaRPr lang="en-US"/>
        </a:p>
      </dgm:t>
    </dgm:pt>
    <dgm:pt modelId="{F1DF149C-54B3-4543-828D-8228B1C2E13E}" type="pres">
      <dgm:prSet presAssocID="{939394EE-5999-4199-84E1-8E7836875357}" presName="rootConnector" presStyleLbl="node1" presStyleIdx="0" presStyleCnt="1"/>
      <dgm:spPr/>
      <dgm:t>
        <a:bodyPr/>
        <a:lstStyle/>
        <a:p>
          <a:endParaRPr lang="es-DO"/>
        </a:p>
      </dgm:t>
    </dgm:pt>
    <dgm:pt modelId="{2976921E-9DF0-4543-865F-C7371C63A7FF}" type="pres">
      <dgm:prSet presAssocID="{939394EE-5999-4199-84E1-8E7836875357}" presName="childShape" presStyleCnt="0"/>
      <dgm:spPr/>
      <dgm:t>
        <a:bodyPr/>
        <a:lstStyle/>
        <a:p>
          <a:endParaRPr lang="es-DO"/>
        </a:p>
      </dgm:t>
    </dgm:pt>
    <dgm:pt modelId="{9460EE1C-0A55-469D-93E2-B719C56A1028}" type="pres">
      <dgm:prSet presAssocID="{001B694E-2EF8-460B-8A22-F7494DFB008C}" presName="Name13" presStyleLbl="parChTrans1D2" presStyleIdx="0" presStyleCnt="8"/>
      <dgm:spPr/>
      <dgm:t>
        <a:bodyPr/>
        <a:lstStyle/>
        <a:p>
          <a:endParaRPr lang="es-DO"/>
        </a:p>
      </dgm:t>
    </dgm:pt>
    <dgm:pt modelId="{A22A0940-6344-4D9A-B1F9-67BAC030377A}" type="pres">
      <dgm:prSet presAssocID="{93F3993B-EB7D-42B9-8231-B5A24ECCA4CF}" presName="childText" presStyleLbl="bgAcc1" presStyleIdx="0" presStyleCnt="8" custScaleX="361907">
        <dgm:presLayoutVars>
          <dgm:bulletEnabled val="1"/>
        </dgm:presLayoutVars>
      </dgm:prSet>
      <dgm:spPr/>
      <dgm:t>
        <a:bodyPr/>
        <a:lstStyle/>
        <a:p>
          <a:endParaRPr lang="es-DO"/>
        </a:p>
      </dgm:t>
    </dgm:pt>
    <dgm:pt modelId="{7A889955-4DF0-420D-999F-EAA351A0B544}" type="pres">
      <dgm:prSet presAssocID="{B33C17AB-D034-4962-B27C-70EED04EE924}" presName="Name13" presStyleLbl="parChTrans1D2" presStyleIdx="1" presStyleCnt="8"/>
      <dgm:spPr/>
      <dgm:t>
        <a:bodyPr/>
        <a:lstStyle/>
        <a:p>
          <a:endParaRPr lang="es-DO"/>
        </a:p>
      </dgm:t>
    </dgm:pt>
    <dgm:pt modelId="{AE62BC3E-0012-4E60-8B44-8485C803A622}" type="pres">
      <dgm:prSet presAssocID="{E098789A-7E06-48C8-A321-B851DDACB518}" presName="childText" presStyleLbl="bgAcc1" presStyleIdx="1" presStyleCnt="8" custScaleX="362251">
        <dgm:presLayoutVars>
          <dgm:bulletEnabled val="1"/>
        </dgm:presLayoutVars>
      </dgm:prSet>
      <dgm:spPr/>
      <dgm:t>
        <a:bodyPr/>
        <a:lstStyle/>
        <a:p>
          <a:endParaRPr lang="es-DO"/>
        </a:p>
      </dgm:t>
    </dgm:pt>
    <dgm:pt modelId="{9DF6D76E-0329-4192-B6C2-B08B3DDEF59C}" type="pres">
      <dgm:prSet presAssocID="{E541E794-9DCD-44EF-8354-3614857606A9}" presName="Name13" presStyleLbl="parChTrans1D2" presStyleIdx="2" presStyleCnt="8"/>
      <dgm:spPr/>
      <dgm:t>
        <a:bodyPr/>
        <a:lstStyle/>
        <a:p>
          <a:endParaRPr lang="es-DO"/>
        </a:p>
      </dgm:t>
    </dgm:pt>
    <dgm:pt modelId="{3A1AF6BF-FA8F-47F2-A3B1-B67FE8A5666D}" type="pres">
      <dgm:prSet presAssocID="{BE82F7EE-805B-4111-AA70-CF51C8CA5AE4}" presName="childText" presStyleLbl="bgAcc1" presStyleIdx="2" presStyleCnt="8" custScaleX="361907">
        <dgm:presLayoutVars>
          <dgm:bulletEnabled val="1"/>
        </dgm:presLayoutVars>
      </dgm:prSet>
      <dgm:spPr/>
      <dgm:t>
        <a:bodyPr/>
        <a:lstStyle/>
        <a:p>
          <a:endParaRPr lang="es-DO"/>
        </a:p>
      </dgm:t>
    </dgm:pt>
    <dgm:pt modelId="{9ED1662C-9FEC-47C3-AAF3-7A5FDC23E615}" type="pres">
      <dgm:prSet presAssocID="{3670CA79-F27B-4AF7-96AF-6DEC621FDF9A}" presName="Name13" presStyleLbl="parChTrans1D2" presStyleIdx="3" presStyleCnt="8"/>
      <dgm:spPr/>
      <dgm:t>
        <a:bodyPr/>
        <a:lstStyle/>
        <a:p>
          <a:endParaRPr lang="es-DO"/>
        </a:p>
      </dgm:t>
    </dgm:pt>
    <dgm:pt modelId="{4614FD80-EE74-45EC-8CDC-7E4471D466E8}" type="pres">
      <dgm:prSet presAssocID="{A8ECCDD0-5A76-41B4-9D7F-2D3B1518439C}" presName="childText" presStyleLbl="bgAcc1" presStyleIdx="3" presStyleCnt="8" custScaleX="361907">
        <dgm:presLayoutVars>
          <dgm:bulletEnabled val="1"/>
        </dgm:presLayoutVars>
      </dgm:prSet>
      <dgm:spPr/>
      <dgm:t>
        <a:bodyPr/>
        <a:lstStyle/>
        <a:p>
          <a:endParaRPr lang="es-DO"/>
        </a:p>
      </dgm:t>
    </dgm:pt>
    <dgm:pt modelId="{BBCE6575-B2D1-4D90-9D3C-0A0549869D2A}" type="pres">
      <dgm:prSet presAssocID="{D9FB2C51-824B-4BB7-8978-2B8AF666E11C}" presName="Name13" presStyleLbl="parChTrans1D2" presStyleIdx="4" presStyleCnt="8"/>
      <dgm:spPr/>
      <dgm:t>
        <a:bodyPr/>
        <a:lstStyle/>
        <a:p>
          <a:endParaRPr lang="es-DO"/>
        </a:p>
      </dgm:t>
    </dgm:pt>
    <dgm:pt modelId="{1DBF2424-8CC9-4607-963F-6AF68D68801C}" type="pres">
      <dgm:prSet presAssocID="{1D9834C4-1688-427A-8F15-673E4419F116}" presName="childText" presStyleLbl="bgAcc1" presStyleIdx="4" presStyleCnt="8" custScaleX="361907">
        <dgm:presLayoutVars>
          <dgm:bulletEnabled val="1"/>
        </dgm:presLayoutVars>
      </dgm:prSet>
      <dgm:spPr/>
      <dgm:t>
        <a:bodyPr/>
        <a:lstStyle/>
        <a:p>
          <a:endParaRPr lang="es-DO"/>
        </a:p>
      </dgm:t>
    </dgm:pt>
    <dgm:pt modelId="{4EF25302-C098-4CED-8458-AD508E00D530}" type="pres">
      <dgm:prSet presAssocID="{BC1BE7BB-B7AA-40A1-A093-050135BE2759}" presName="Name13" presStyleLbl="parChTrans1D2" presStyleIdx="5" presStyleCnt="8"/>
      <dgm:spPr/>
      <dgm:t>
        <a:bodyPr/>
        <a:lstStyle/>
        <a:p>
          <a:endParaRPr lang="es-DO"/>
        </a:p>
      </dgm:t>
    </dgm:pt>
    <dgm:pt modelId="{E0D2591D-9552-47E5-B1C5-281898DDD6B7}" type="pres">
      <dgm:prSet presAssocID="{12F84967-F1F2-457D-AEF1-A36EC5EDE65A}" presName="childText" presStyleLbl="bgAcc1" presStyleIdx="5" presStyleCnt="8" custScaleX="361907">
        <dgm:presLayoutVars>
          <dgm:bulletEnabled val="1"/>
        </dgm:presLayoutVars>
      </dgm:prSet>
      <dgm:spPr/>
      <dgm:t>
        <a:bodyPr/>
        <a:lstStyle/>
        <a:p>
          <a:endParaRPr lang="es-DO"/>
        </a:p>
      </dgm:t>
    </dgm:pt>
    <dgm:pt modelId="{4514D87A-56F9-4C35-B4B9-77790BDC3022}" type="pres">
      <dgm:prSet presAssocID="{59EFBC77-1E86-408E-B9AC-E9DB3BAB3396}" presName="Name13" presStyleLbl="parChTrans1D2" presStyleIdx="6" presStyleCnt="8"/>
      <dgm:spPr/>
      <dgm:t>
        <a:bodyPr/>
        <a:lstStyle/>
        <a:p>
          <a:endParaRPr lang="es-DO"/>
        </a:p>
      </dgm:t>
    </dgm:pt>
    <dgm:pt modelId="{894556ED-0BE5-43C5-AEEC-CDD5DEC95F5B}" type="pres">
      <dgm:prSet presAssocID="{8CC7ED2A-E6E5-4353-A34A-CCA991FE87F3}" presName="childText" presStyleLbl="bgAcc1" presStyleIdx="6" presStyleCnt="8" custScaleX="688738">
        <dgm:presLayoutVars>
          <dgm:bulletEnabled val="1"/>
        </dgm:presLayoutVars>
      </dgm:prSet>
      <dgm:spPr/>
      <dgm:t>
        <a:bodyPr/>
        <a:lstStyle/>
        <a:p>
          <a:endParaRPr lang="es-DO"/>
        </a:p>
      </dgm:t>
    </dgm:pt>
    <dgm:pt modelId="{734D1AFB-CAFB-4EF8-9A29-5BD3C52AD20A}" type="pres">
      <dgm:prSet presAssocID="{ED71DE2E-B1A5-4C23-B074-3C5E31111E87}" presName="Name13" presStyleLbl="parChTrans1D2" presStyleIdx="7" presStyleCnt="8"/>
      <dgm:spPr/>
      <dgm:t>
        <a:bodyPr/>
        <a:lstStyle/>
        <a:p>
          <a:endParaRPr lang="es-DO"/>
        </a:p>
      </dgm:t>
    </dgm:pt>
    <dgm:pt modelId="{448E5D4D-CACF-436B-BA0A-9DD1D0C5A455}" type="pres">
      <dgm:prSet presAssocID="{178C1E92-917C-4B3C-898D-D10C8C7D0834}" presName="childText" presStyleLbl="bgAcc1" presStyleIdx="7" presStyleCnt="8" custScaleX="724457">
        <dgm:presLayoutVars>
          <dgm:bulletEnabled val="1"/>
        </dgm:presLayoutVars>
      </dgm:prSet>
      <dgm:spPr/>
      <dgm:t>
        <a:bodyPr/>
        <a:lstStyle/>
        <a:p>
          <a:endParaRPr lang="es-DO"/>
        </a:p>
      </dgm:t>
    </dgm:pt>
  </dgm:ptLst>
  <dgm:cxnLst>
    <dgm:cxn modelId="{27B8CA4B-F903-4925-AE41-9B9FF7736E8D}" type="presOf" srcId="{939394EE-5999-4199-84E1-8E7836875357}" destId="{5F6E23DF-798D-4FDC-9D91-AA441EC2CD85}" srcOrd="0" destOrd="0" presId="urn:microsoft.com/office/officeart/2005/8/layout/hierarchy3"/>
    <dgm:cxn modelId="{E5E76857-2244-4B02-A2BD-72D532F901DC}" type="presOf" srcId="{7A2783D5-282E-4310-8663-4D27A2EF3D08}" destId="{2F844EDD-5998-4D3E-A3CB-40A711941F6B}" srcOrd="0" destOrd="0" presId="urn:microsoft.com/office/officeart/2005/8/layout/hierarchy3"/>
    <dgm:cxn modelId="{BBC32E0D-18F1-4C09-8452-6CC06A93A106}" type="presOf" srcId="{3670CA79-F27B-4AF7-96AF-6DEC621FDF9A}" destId="{9ED1662C-9FEC-47C3-AAF3-7A5FDC23E615}" srcOrd="0" destOrd="0" presId="urn:microsoft.com/office/officeart/2005/8/layout/hierarchy3"/>
    <dgm:cxn modelId="{E8D650D9-91A0-49EA-9EB2-E058FFF9A081}" type="presOf" srcId="{BE82F7EE-805B-4111-AA70-CF51C8CA5AE4}" destId="{3A1AF6BF-FA8F-47F2-A3B1-B67FE8A5666D}" srcOrd="0" destOrd="0" presId="urn:microsoft.com/office/officeart/2005/8/layout/hierarchy3"/>
    <dgm:cxn modelId="{82122B05-D303-4E4D-9FF4-8AD709A34522}" type="presOf" srcId="{BC1BE7BB-B7AA-40A1-A093-050135BE2759}" destId="{4EF25302-C098-4CED-8458-AD508E00D530}" srcOrd="0" destOrd="0" presId="urn:microsoft.com/office/officeart/2005/8/layout/hierarchy3"/>
    <dgm:cxn modelId="{1779A321-E1B3-4AFF-8C4C-8993949761BD}" type="presOf" srcId="{939394EE-5999-4199-84E1-8E7836875357}" destId="{F1DF149C-54B3-4543-828D-8228B1C2E13E}" srcOrd="1" destOrd="0" presId="urn:microsoft.com/office/officeart/2005/8/layout/hierarchy3"/>
    <dgm:cxn modelId="{EC8C865E-0779-4384-9A54-55EABA3E964E}" srcId="{939394EE-5999-4199-84E1-8E7836875357}" destId="{1D9834C4-1688-427A-8F15-673E4419F116}" srcOrd="4" destOrd="0" parTransId="{D9FB2C51-824B-4BB7-8978-2B8AF666E11C}" sibTransId="{D7CDE830-BC9B-4400-933C-E60A97B5AA44}"/>
    <dgm:cxn modelId="{5D0220C3-044B-403C-84CB-165D4CD75238}" type="presOf" srcId="{D9FB2C51-824B-4BB7-8978-2B8AF666E11C}" destId="{BBCE6575-B2D1-4D90-9D3C-0A0549869D2A}" srcOrd="0" destOrd="0" presId="urn:microsoft.com/office/officeart/2005/8/layout/hierarchy3"/>
    <dgm:cxn modelId="{F7C2942B-534C-4379-BA97-11CEFCFD9D7E}" srcId="{939394EE-5999-4199-84E1-8E7836875357}" destId="{12F84967-F1F2-457D-AEF1-A36EC5EDE65A}" srcOrd="5" destOrd="0" parTransId="{BC1BE7BB-B7AA-40A1-A093-050135BE2759}" sibTransId="{38D1F348-AE6B-4781-BD2A-63D562E2CFAE}"/>
    <dgm:cxn modelId="{CD933A65-3D5C-4227-BCB5-224B945A9C89}" type="presOf" srcId="{E541E794-9DCD-44EF-8354-3614857606A9}" destId="{9DF6D76E-0329-4192-B6C2-B08B3DDEF59C}" srcOrd="0" destOrd="0" presId="urn:microsoft.com/office/officeart/2005/8/layout/hierarchy3"/>
    <dgm:cxn modelId="{2B3AF0A5-2269-40DD-8D02-0315097E8B75}" type="presOf" srcId="{B33C17AB-D034-4962-B27C-70EED04EE924}" destId="{7A889955-4DF0-420D-999F-EAA351A0B544}" srcOrd="0" destOrd="0" presId="urn:microsoft.com/office/officeart/2005/8/layout/hierarchy3"/>
    <dgm:cxn modelId="{01332585-B65A-4B32-825F-0C7EC3ED1237}" type="presOf" srcId="{001B694E-2EF8-460B-8A22-F7494DFB008C}" destId="{9460EE1C-0A55-469D-93E2-B719C56A1028}" srcOrd="0" destOrd="0" presId="urn:microsoft.com/office/officeart/2005/8/layout/hierarchy3"/>
    <dgm:cxn modelId="{F186C5F2-BC70-4F37-A457-B2CCD372D909}" srcId="{939394EE-5999-4199-84E1-8E7836875357}" destId="{E098789A-7E06-48C8-A321-B851DDACB518}" srcOrd="1" destOrd="0" parTransId="{B33C17AB-D034-4962-B27C-70EED04EE924}" sibTransId="{ADBB04FD-85B9-43DF-B217-004D9F0C2EBC}"/>
    <dgm:cxn modelId="{2BB253A9-0BC3-4E33-BB0B-A21BC7529834}" type="presOf" srcId="{93F3993B-EB7D-42B9-8231-B5A24ECCA4CF}" destId="{A22A0940-6344-4D9A-B1F9-67BAC030377A}" srcOrd="0" destOrd="0" presId="urn:microsoft.com/office/officeart/2005/8/layout/hierarchy3"/>
    <dgm:cxn modelId="{30680224-9328-4CDA-B968-958BEB2D6236}" srcId="{939394EE-5999-4199-84E1-8E7836875357}" destId="{8CC7ED2A-E6E5-4353-A34A-CCA991FE87F3}" srcOrd="6" destOrd="0" parTransId="{59EFBC77-1E86-408E-B9AC-E9DB3BAB3396}" sibTransId="{2A7F020C-EC76-493E-8FE6-36BA087C5F54}"/>
    <dgm:cxn modelId="{54095585-080A-42C6-AD02-9C946BE84CFD}" type="presOf" srcId="{8CC7ED2A-E6E5-4353-A34A-CCA991FE87F3}" destId="{894556ED-0BE5-43C5-AEEC-CDD5DEC95F5B}" srcOrd="0" destOrd="0" presId="urn:microsoft.com/office/officeart/2005/8/layout/hierarchy3"/>
    <dgm:cxn modelId="{1C2A4B15-81C3-4CA6-926B-5AE04BA02F61}" type="presOf" srcId="{ED71DE2E-B1A5-4C23-B074-3C5E31111E87}" destId="{734D1AFB-CAFB-4EF8-9A29-5BD3C52AD20A}" srcOrd="0" destOrd="0" presId="urn:microsoft.com/office/officeart/2005/8/layout/hierarchy3"/>
    <dgm:cxn modelId="{EAAB22AE-4057-456C-8AF8-47C5641536B9}" srcId="{939394EE-5999-4199-84E1-8E7836875357}" destId="{A8ECCDD0-5A76-41B4-9D7F-2D3B1518439C}" srcOrd="3" destOrd="0" parTransId="{3670CA79-F27B-4AF7-96AF-6DEC621FDF9A}" sibTransId="{5467987C-DB6C-4BC6-B0E4-145E88A09676}"/>
    <dgm:cxn modelId="{1B4DC88D-372D-42F2-ABB2-F6A761B25E20}" type="presOf" srcId="{59EFBC77-1E86-408E-B9AC-E9DB3BAB3396}" destId="{4514D87A-56F9-4C35-B4B9-77790BDC3022}" srcOrd="0" destOrd="0" presId="urn:microsoft.com/office/officeart/2005/8/layout/hierarchy3"/>
    <dgm:cxn modelId="{FFC0DD9C-23B9-48E8-AFB6-F28F60E8F73B}" srcId="{939394EE-5999-4199-84E1-8E7836875357}" destId="{93F3993B-EB7D-42B9-8231-B5A24ECCA4CF}" srcOrd="0" destOrd="0" parTransId="{001B694E-2EF8-460B-8A22-F7494DFB008C}" sibTransId="{AE5B66BA-CAD5-478E-B16D-F9D2358C8C17}"/>
    <dgm:cxn modelId="{3881024D-663D-4845-A3F4-7130E03D93A6}" type="presOf" srcId="{178C1E92-917C-4B3C-898D-D10C8C7D0834}" destId="{448E5D4D-CACF-436B-BA0A-9DD1D0C5A455}" srcOrd="0" destOrd="0" presId="urn:microsoft.com/office/officeart/2005/8/layout/hierarchy3"/>
    <dgm:cxn modelId="{3A9FF666-3115-4AC3-8B10-F526D45831D4}" type="presOf" srcId="{1D9834C4-1688-427A-8F15-673E4419F116}" destId="{1DBF2424-8CC9-4607-963F-6AF68D68801C}" srcOrd="0" destOrd="0" presId="urn:microsoft.com/office/officeart/2005/8/layout/hierarchy3"/>
    <dgm:cxn modelId="{703F17AD-9732-4324-BA20-E719F6F1C83B}" srcId="{7A2783D5-282E-4310-8663-4D27A2EF3D08}" destId="{939394EE-5999-4199-84E1-8E7836875357}" srcOrd="0" destOrd="0" parTransId="{DA434EC3-F19D-4045-A35A-C13EB25C13F7}" sibTransId="{39814FCC-F335-4BEE-8D41-8E30A558B00B}"/>
    <dgm:cxn modelId="{6F990D25-FFF9-45ED-AA24-77455737A1C6}" type="presOf" srcId="{E098789A-7E06-48C8-A321-B851DDACB518}" destId="{AE62BC3E-0012-4E60-8B44-8485C803A622}" srcOrd="0" destOrd="0" presId="urn:microsoft.com/office/officeart/2005/8/layout/hierarchy3"/>
    <dgm:cxn modelId="{BAFD2E4C-7F62-4EA9-993C-EF0F83916238}" srcId="{939394EE-5999-4199-84E1-8E7836875357}" destId="{BE82F7EE-805B-4111-AA70-CF51C8CA5AE4}" srcOrd="2" destOrd="0" parTransId="{E541E794-9DCD-44EF-8354-3614857606A9}" sibTransId="{676FED70-87CC-4819-9BB9-23038D46FE83}"/>
    <dgm:cxn modelId="{A12E264F-3CFC-464E-BE0B-24A4AE1DEF48}" srcId="{939394EE-5999-4199-84E1-8E7836875357}" destId="{178C1E92-917C-4B3C-898D-D10C8C7D0834}" srcOrd="7" destOrd="0" parTransId="{ED71DE2E-B1A5-4C23-B074-3C5E31111E87}" sibTransId="{4151F725-47AA-4B26-A03D-E17EAC5D6881}"/>
    <dgm:cxn modelId="{356BF837-FE53-4894-8DD5-5AD88A1F1B55}" type="presOf" srcId="{A8ECCDD0-5A76-41B4-9D7F-2D3B1518439C}" destId="{4614FD80-EE74-45EC-8CDC-7E4471D466E8}" srcOrd="0" destOrd="0" presId="urn:microsoft.com/office/officeart/2005/8/layout/hierarchy3"/>
    <dgm:cxn modelId="{DAE2106E-6CC4-440F-B108-E460E38E943F}" type="presOf" srcId="{12F84967-F1F2-457D-AEF1-A36EC5EDE65A}" destId="{E0D2591D-9552-47E5-B1C5-281898DDD6B7}" srcOrd="0" destOrd="0" presId="urn:microsoft.com/office/officeart/2005/8/layout/hierarchy3"/>
    <dgm:cxn modelId="{327AEDC9-33DC-4555-B383-ADEAA365973D}" type="presParOf" srcId="{2F844EDD-5998-4D3E-A3CB-40A711941F6B}" destId="{00A24A08-63BE-4F40-8A80-0C9BA6E536D8}" srcOrd="0" destOrd="0" presId="urn:microsoft.com/office/officeart/2005/8/layout/hierarchy3"/>
    <dgm:cxn modelId="{36616CFE-F8AD-48B5-9012-C352F994A9EF}" type="presParOf" srcId="{00A24A08-63BE-4F40-8A80-0C9BA6E536D8}" destId="{64702BFC-AE74-4702-A2CE-F5EC4F0DEB47}" srcOrd="0" destOrd="0" presId="urn:microsoft.com/office/officeart/2005/8/layout/hierarchy3"/>
    <dgm:cxn modelId="{421B0FDC-C138-4EEF-9463-71C4AB3599BF}" type="presParOf" srcId="{64702BFC-AE74-4702-A2CE-F5EC4F0DEB47}" destId="{5F6E23DF-798D-4FDC-9D91-AA441EC2CD85}" srcOrd="0" destOrd="0" presId="urn:microsoft.com/office/officeart/2005/8/layout/hierarchy3"/>
    <dgm:cxn modelId="{C1A594CA-5CD7-47DE-B934-BCEC9B61B11D}" type="presParOf" srcId="{64702BFC-AE74-4702-A2CE-F5EC4F0DEB47}" destId="{F1DF149C-54B3-4543-828D-8228B1C2E13E}" srcOrd="1" destOrd="0" presId="urn:microsoft.com/office/officeart/2005/8/layout/hierarchy3"/>
    <dgm:cxn modelId="{64792731-0B7D-4C93-9A67-75FA81DFC017}" type="presParOf" srcId="{00A24A08-63BE-4F40-8A80-0C9BA6E536D8}" destId="{2976921E-9DF0-4543-865F-C7371C63A7FF}" srcOrd="1" destOrd="0" presId="urn:microsoft.com/office/officeart/2005/8/layout/hierarchy3"/>
    <dgm:cxn modelId="{3AE98C43-22F4-4DD3-AC1B-10DF6A1FDF2C}" type="presParOf" srcId="{2976921E-9DF0-4543-865F-C7371C63A7FF}" destId="{9460EE1C-0A55-469D-93E2-B719C56A1028}" srcOrd="0" destOrd="0" presId="urn:microsoft.com/office/officeart/2005/8/layout/hierarchy3"/>
    <dgm:cxn modelId="{BD2565EA-00ED-4B94-B757-FE1F620395F7}" type="presParOf" srcId="{2976921E-9DF0-4543-865F-C7371C63A7FF}" destId="{A22A0940-6344-4D9A-B1F9-67BAC030377A}" srcOrd="1" destOrd="0" presId="urn:microsoft.com/office/officeart/2005/8/layout/hierarchy3"/>
    <dgm:cxn modelId="{8C1B2C1E-438C-497C-9B39-1C5834A9DE89}" type="presParOf" srcId="{2976921E-9DF0-4543-865F-C7371C63A7FF}" destId="{7A889955-4DF0-420D-999F-EAA351A0B544}" srcOrd="2" destOrd="0" presId="urn:microsoft.com/office/officeart/2005/8/layout/hierarchy3"/>
    <dgm:cxn modelId="{EE1C6689-B67B-4B93-BE49-EE7418DEDB9F}" type="presParOf" srcId="{2976921E-9DF0-4543-865F-C7371C63A7FF}" destId="{AE62BC3E-0012-4E60-8B44-8485C803A622}" srcOrd="3" destOrd="0" presId="urn:microsoft.com/office/officeart/2005/8/layout/hierarchy3"/>
    <dgm:cxn modelId="{323E57F9-CF20-4E51-858C-8B68B5DFCDF2}" type="presParOf" srcId="{2976921E-9DF0-4543-865F-C7371C63A7FF}" destId="{9DF6D76E-0329-4192-B6C2-B08B3DDEF59C}" srcOrd="4" destOrd="0" presId="urn:microsoft.com/office/officeart/2005/8/layout/hierarchy3"/>
    <dgm:cxn modelId="{753B85E3-BD62-4356-83DA-C7D8296CA1EF}" type="presParOf" srcId="{2976921E-9DF0-4543-865F-C7371C63A7FF}" destId="{3A1AF6BF-FA8F-47F2-A3B1-B67FE8A5666D}" srcOrd="5" destOrd="0" presId="urn:microsoft.com/office/officeart/2005/8/layout/hierarchy3"/>
    <dgm:cxn modelId="{E03E8166-22D1-45DF-A76A-F469643A53A2}" type="presParOf" srcId="{2976921E-9DF0-4543-865F-C7371C63A7FF}" destId="{9ED1662C-9FEC-47C3-AAF3-7A5FDC23E615}" srcOrd="6" destOrd="0" presId="urn:microsoft.com/office/officeart/2005/8/layout/hierarchy3"/>
    <dgm:cxn modelId="{95B6B1B6-7279-4C25-A4CF-2690D471BB8D}" type="presParOf" srcId="{2976921E-9DF0-4543-865F-C7371C63A7FF}" destId="{4614FD80-EE74-45EC-8CDC-7E4471D466E8}" srcOrd="7" destOrd="0" presId="urn:microsoft.com/office/officeart/2005/8/layout/hierarchy3"/>
    <dgm:cxn modelId="{71E3E9F6-C0D9-4CB7-B797-EA446EA474B6}" type="presParOf" srcId="{2976921E-9DF0-4543-865F-C7371C63A7FF}" destId="{BBCE6575-B2D1-4D90-9D3C-0A0549869D2A}" srcOrd="8" destOrd="0" presId="urn:microsoft.com/office/officeart/2005/8/layout/hierarchy3"/>
    <dgm:cxn modelId="{9E68C6FA-F53D-4C6E-9904-A7BD1B23C835}" type="presParOf" srcId="{2976921E-9DF0-4543-865F-C7371C63A7FF}" destId="{1DBF2424-8CC9-4607-963F-6AF68D68801C}" srcOrd="9" destOrd="0" presId="urn:microsoft.com/office/officeart/2005/8/layout/hierarchy3"/>
    <dgm:cxn modelId="{F68AFC5C-66CB-4B31-8D10-6D297C9B2E16}" type="presParOf" srcId="{2976921E-9DF0-4543-865F-C7371C63A7FF}" destId="{4EF25302-C098-4CED-8458-AD508E00D530}" srcOrd="10" destOrd="0" presId="urn:microsoft.com/office/officeart/2005/8/layout/hierarchy3"/>
    <dgm:cxn modelId="{6E480FE4-A95F-491C-9D3E-B0E9E96F6584}" type="presParOf" srcId="{2976921E-9DF0-4543-865F-C7371C63A7FF}" destId="{E0D2591D-9552-47E5-B1C5-281898DDD6B7}" srcOrd="11" destOrd="0" presId="urn:microsoft.com/office/officeart/2005/8/layout/hierarchy3"/>
    <dgm:cxn modelId="{A7460ACB-A0EE-4824-ABCE-0079B4DD1748}" type="presParOf" srcId="{2976921E-9DF0-4543-865F-C7371C63A7FF}" destId="{4514D87A-56F9-4C35-B4B9-77790BDC3022}" srcOrd="12" destOrd="0" presId="urn:microsoft.com/office/officeart/2005/8/layout/hierarchy3"/>
    <dgm:cxn modelId="{A32B9979-EEBB-4124-A9BF-E493A645664F}" type="presParOf" srcId="{2976921E-9DF0-4543-865F-C7371C63A7FF}" destId="{894556ED-0BE5-43C5-AEEC-CDD5DEC95F5B}" srcOrd="13" destOrd="0" presId="urn:microsoft.com/office/officeart/2005/8/layout/hierarchy3"/>
    <dgm:cxn modelId="{3DBA0F3E-6451-48D3-A1D6-E48822616674}" type="presParOf" srcId="{2976921E-9DF0-4543-865F-C7371C63A7FF}" destId="{734D1AFB-CAFB-4EF8-9A29-5BD3C52AD20A}" srcOrd="14" destOrd="0" presId="urn:microsoft.com/office/officeart/2005/8/layout/hierarchy3"/>
    <dgm:cxn modelId="{FC263D3B-169F-47B8-AF2E-8A1443FF9AFB}" type="presParOf" srcId="{2976921E-9DF0-4543-865F-C7371C63A7FF}" destId="{448E5D4D-CACF-436B-BA0A-9DD1D0C5A455}" srcOrd="1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DD58560-A833-49D9-82FC-DFB85C81C454}" type="doc">
      <dgm:prSet loTypeId="urn:microsoft.com/office/officeart/2005/8/layout/hierarchy3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DO"/>
        </a:p>
      </dgm:t>
    </dgm:pt>
    <dgm:pt modelId="{D2C1DE65-E120-4A7D-86DA-1CC4C05DD4FC}">
      <dgm:prSet phldrT="[Text]"/>
      <dgm:spPr/>
      <dgm:t>
        <a:bodyPr/>
        <a:lstStyle/>
        <a:p>
          <a:r>
            <a:rPr lang="es-DO" dirty="0" smtClean="0"/>
            <a:t>Relé de distancia</a:t>
          </a:r>
          <a:endParaRPr lang="es-DO" dirty="0"/>
        </a:p>
      </dgm:t>
    </dgm:pt>
    <dgm:pt modelId="{DBB5BDC2-0B26-496C-9FB9-B9BD5CF1D48C}" type="parTrans" cxnId="{A65D067F-53A9-429F-92E2-CBB6CA0CA50B}">
      <dgm:prSet/>
      <dgm:spPr/>
      <dgm:t>
        <a:bodyPr/>
        <a:lstStyle/>
        <a:p>
          <a:endParaRPr lang="es-DO"/>
        </a:p>
      </dgm:t>
    </dgm:pt>
    <dgm:pt modelId="{0F9FC67C-61ED-4593-8EB6-4DEB2312A316}" type="sibTrans" cxnId="{A65D067F-53A9-429F-92E2-CBB6CA0CA50B}">
      <dgm:prSet/>
      <dgm:spPr/>
      <dgm:t>
        <a:bodyPr/>
        <a:lstStyle/>
        <a:p>
          <a:endParaRPr lang="es-DO"/>
        </a:p>
      </dgm:t>
    </dgm:pt>
    <dgm:pt modelId="{C9B702A1-44DE-4C9A-8E8C-1708F05AD007}">
      <dgm:prSet phldrT="[Text]"/>
      <dgm:spPr/>
      <dgm:t>
        <a:bodyPr/>
        <a:lstStyle/>
        <a:p>
          <a:r>
            <a:rPr lang="es-DO" dirty="0" smtClean="0"/>
            <a:t>5 zonas de protección</a:t>
          </a:r>
          <a:endParaRPr lang="es-DO" dirty="0"/>
        </a:p>
      </dgm:t>
    </dgm:pt>
    <dgm:pt modelId="{623A2B7B-A75B-4447-9420-57FAD8122219}" type="parTrans" cxnId="{B6FF3C94-2E20-4624-AF99-092DF67D9AD8}">
      <dgm:prSet/>
      <dgm:spPr/>
      <dgm:t>
        <a:bodyPr/>
        <a:lstStyle/>
        <a:p>
          <a:endParaRPr lang="es-DO"/>
        </a:p>
      </dgm:t>
    </dgm:pt>
    <dgm:pt modelId="{D4552365-255E-4672-A2D2-058E54C9CD0C}" type="sibTrans" cxnId="{B6FF3C94-2E20-4624-AF99-092DF67D9AD8}">
      <dgm:prSet/>
      <dgm:spPr/>
      <dgm:t>
        <a:bodyPr/>
        <a:lstStyle/>
        <a:p>
          <a:endParaRPr lang="es-DO"/>
        </a:p>
      </dgm:t>
    </dgm:pt>
    <dgm:pt modelId="{6AB3BE9B-3374-46C3-AD8C-8508388AD5BE}">
      <dgm:prSet phldrT="[Text]"/>
      <dgm:spPr/>
      <dgm:t>
        <a:bodyPr/>
        <a:lstStyle/>
        <a:p>
          <a:r>
            <a:rPr lang="es-DO" dirty="0" smtClean="0"/>
            <a:t>Relé de sobrecorriente</a:t>
          </a:r>
          <a:endParaRPr lang="es-DO" dirty="0"/>
        </a:p>
      </dgm:t>
    </dgm:pt>
    <dgm:pt modelId="{DEBB390B-0789-4EEF-AA41-122444D46D63}" type="parTrans" cxnId="{0CE723EC-85DC-4390-AF12-4632CD186783}">
      <dgm:prSet/>
      <dgm:spPr/>
      <dgm:t>
        <a:bodyPr/>
        <a:lstStyle/>
        <a:p>
          <a:endParaRPr lang="es-DO"/>
        </a:p>
      </dgm:t>
    </dgm:pt>
    <dgm:pt modelId="{5D4E79E6-23AB-4912-A5C8-1CD7015A95B3}" type="sibTrans" cxnId="{0CE723EC-85DC-4390-AF12-4632CD186783}">
      <dgm:prSet/>
      <dgm:spPr/>
      <dgm:t>
        <a:bodyPr/>
        <a:lstStyle/>
        <a:p>
          <a:endParaRPr lang="es-DO"/>
        </a:p>
      </dgm:t>
    </dgm:pt>
    <dgm:pt modelId="{DCDB54A0-0E8A-443D-9BC8-8575B39332A9}">
      <dgm:prSet phldrT="[Text]"/>
      <dgm:spPr/>
      <dgm:t>
        <a:bodyPr/>
        <a:lstStyle/>
        <a:p>
          <a:r>
            <a:rPr lang="es-DO" dirty="0" smtClean="0"/>
            <a:t>Relé diferencial</a:t>
          </a:r>
          <a:endParaRPr lang="es-DO" dirty="0"/>
        </a:p>
      </dgm:t>
    </dgm:pt>
    <dgm:pt modelId="{744B921F-DC19-4778-9A74-83AFB02E5EAA}" type="parTrans" cxnId="{7EB6FCCA-B1A3-4AAE-8D8E-4B9302AF7125}">
      <dgm:prSet/>
      <dgm:spPr/>
      <dgm:t>
        <a:bodyPr/>
        <a:lstStyle/>
        <a:p>
          <a:endParaRPr lang="es-DO"/>
        </a:p>
      </dgm:t>
    </dgm:pt>
    <dgm:pt modelId="{B8B9705D-ADF7-4DE1-ADE0-EBF125D12220}" type="sibTrans" cxnId="{7EB6FCCA-B1A3-4AAE-8D8E-4B9302AF7125}">
      <dgm:prSet/>
      <dgm:spPr/>
      <dgm:t>
        <a:bodyPr/>
        <a:lstStyle/>
        <a:p>
          <a:endParaRPr lang="es-DO"/>
        </a:p>
      </dgm:t>
    </dgm:pt>
    <dgm:pt modelId="{25D65791-9A03-4428-A13E-CD4AEAE8D08B}">
      <dgm:prSet phldrT="[Text]"/>
      <dgm:spPr/>
      <dgm:t>
        <a:bodyPr/>
        <a:lstStyle/>
        <a:p>
          <a:r>
            <a:rPr lang="es-DO" dirty="0" smtClean="0"/>
            <a:t>Deben contar como mínimo con dos características de restricción independiente con ajustes de restricción de arranque independientes. </a:t>
          </a:r>
          <a:endParaRPr lang="es-DO" dirty="0"/>
        </a:p>
      </dgm:t>
    </dgm:pt>
    <dgm:pt modelId="{83EB9759-C194-4A76-9D99-9E352135D87A}" type="parTrans" cxnId="{58744CF8-BC82-4B4B-880F-C2D9BCA219C2}">
      <dgm:prSet/>
      <dgm:spPr/>
      <dgm:t>
        <a:bodyPr/>
        <a:lstStyle/>
        <a:p>
          <a:endParaRPr lang="es-DO"/>
        </a:p>
      </dgm:t>
    </dgm:pt>
    <dgm:pt modelId="{6D5877BA-889A-42AE-8A05-8F7697628221}" type="sibTrans" cxnId="{58744CF8-BC82-4B4B-880F-C2D9BCA219C2}">
      <dgm:prSet/>
      <dgm:spPr/>
      <dgm:t>
        <a:bodyPr/>
        <a:lstStyle/>
        <a:p>
          <a:endParaRPr lang="es-DO"/>
        </a:p>
      </dgm:t>
    </dgm:pt>
    <dgm:pt modelId="{3C0BA64F-945A-4DDA-83E4-C91EED21B2AD}">
      <dgm:prSet phldrT="[Text]"/>
      <dgm:spPr/>
      <dgm:t>
        <a:bodyPr/>
        <a:lstStyle/>
        <a:p>
          <a:r>
            <a:rPr lang="es-DO" dirty="0" smtClean="0"/>
            <a:t>Alcance de zona independiente</a:t>
          </a:r>
          <a:endParaRPr lang="es-DO" dirty="0"/>
        </a:p>
      </dgm:t>
    </dgm:pt>
    <dgm:pt modelId="{D59EE642-A72E-4CE8-ACBC-138E60719D7E}" type="parTrans" cxnId="{66C4FA29-F5BA-40C6-B86D-A1E990CFC53B}">
      <dgm:prSet/>
      <dgm:spPr/>
      <dgm:t>
        <a:bodyPr/>
        <a:lstStyle/>
        <a:p>
          <a:endParaRPr lang="es-DO"/>
        </a:p>
      </dgm:t>
    </dgm:pt>
    <dgm:pt modelId="{DA552D6A-F36B-4EB4-9D91-28FBBD09E360}" type="sibTrans" cxnId="{66C4FA29-F5BA-40C6-B86D-A1E990CFC53B}">
      <dgm:prSet/>
      <dgm:spPr/>
      <dgm:t>
        <a:bodyPr/>
        <a:lstStyle/>
        <a:p>
          <a:endParaRPr lang="es-DO"/>
        </a:p>
      </dgm:t>
    </dgm:pt>
    <dgm:pt modelId="{A4635BFE-98DF-4E70-A027-D91FE7EEAC88}">
      <dgm:prSet phldrT="[Text]"/>
      <dgm:spPr/>
      <dgm:t>
        <a:bodyPr/>
        <a:lstStyle/>
        <a:p>
          <a:r>
            <a:rPr lang="es-DO" dirty="0" smtClean="0"/>
            <a:t>Temporización independiente</a:t>
          </a:r>
          <a:endParaRPr lang="es-DO" dirty="0"/>
        </a:p>
      </dgm:t>
    </dgm:pt>
    <dgm:pt modelId="{03831C98-69AF-4AA9-A5FD-AFF865E21E09}" type="parTrans" cxnId="{C38AAE36-0716-45FA-9A19-7BE095850EBB}">
      <dgm:prSet/>
      <dgm:spPr/>
      <dgm:t>
        <a:bodyPr/>
        <a:lstStyle/>
        <a:p>
          <a:endParaRPr lang="es-DO"/>
        </a:p>
      </dgm:t>
    </dgm:pt>
    <dgm:pt modelId="{7B234549-ADE1-4B48-A836-7C9ADB352C36}" type="sibTrans" cxnId="{C38AAE36-0716-45FA-9A19-7BE095850EBB}">
      <dgm:prSet/>
      <dgm:spPr/>
      <dgm:t>
        <a:bodyPr/>
        <a:lstStyle/>
        <a:p>
          <a:endParaRPr lang="es-DO"/>
        </a:p>
      </dgm:t>
    </dgm:pt>
    <dgm:pt modelId="{64830A63-29E9-48CB-B0DC-A9C39097D9BE}">
      <dgm:prSet phldrT="[Text]"/>
      <dgm:spPr/>
      <dgm:t>
        <a:bodyPr/>
        <a:lstStyle/>
        <a:p>
          <a:r>
            <a:rPr lang="es-DO" dirty="0" smtClean="0"/>
            <a:t>Dirección independiente</a:t>
          </a:r>
          <a:endParaRPr lang="es-DO" dirty="0"/>
        </a:p>
      </dgm:t>
    </dgm:pt>
    <dgm:pt modelId="{073521BC-8424-4643-A59F-11FF056DE889}" type="parTrans" cxnId="{E9C7D204-0486-4FB1-ACA7-38C44239B54C}">
      <dgm:prSet/>
      <dgm:spPr/>
      <dgm:t>
        <a:bodyPr/>
        <a:lstStyle/>
        <a:p>
          <a:endParaRPr lang="es-DO"/>
        </a:p>
      </dgm:t>
    </dgm:pt>
    <dgm:pt modelId="{9F91268F-6BE5-42F1-B0C7-DA6B848A8E8F}" type="sibTrans" cxnId="{E9C7D204-0486-4FB1-ACA7-38C44239B54C}">
      <dgm:prSet/>
      <dgm:spPr/>
      <dgm:t>
        <a:bodyPr/>
        <a:lstStyle/>
        <a:p>
          <a:endParaRPr lang="es-DO"/>
        </a:p>
      </dgm:t>
    </dgm:pt>
    <dgm:pt modelId="{B9A7C168-F9FF-41F1-8FFA-8F3D0F65B258}">
      <dgm:prSet phldrT="[Text]"/>
      <dgm:spPr/>
      <dgm:t>
        <a:bodyPr/>
        <a:lstStyle/>
        <a:p>
          <a:r>
            <a:rPr lang="es-DO" dirty="0" smtClean="0"/>
            <a:t>Función de fase y tierra direccional</a:t>
          </a:r>
          <a:endParaRPr lang="es-DO" dirty="0"/>
        </a:p>
      </dgm:t>
    </dgm:pt>
    <dgm:pt modelId="{432459F1-E00F-4102-81CE-4ED41047A270}" type="parTrans" cxnId="{20BDC38F-F730-412B-BB87-DAC48960796C}">
      <dgm:prSet/>
      <dgm:spPr/>
      <dgm:t>
        <a:bodyPr/>
        <a:lstStyle/>
        <a:p>
          <a:endParaRPr lang="es-DO"/>
        </a:p>
      </dgm:t>
    </dgm:pt>
    <dgm:pt modelId="{546FDCD1-87FF-45BC-8FD9-DA90A900BA77}" type="sibTrans" cxnId="{20BDC38F-F730-412B-BB87-DAC48960796C}">
      <dgm:prSet/>
      <dgm:spPr/>
      <dgm:t>
        <a:bodyPr/>
        <a:lstStyle/>
        <a:p>
          <a:endParaRPr lang="es-DO"/>
        </a:p>
      </dgm:t>
    </dgm:pt>
    <dgm:pt modelId="{3EC81665-CFF8-480E-ADB4-15F9AF66408B}">
      <dgm:prSet phldrT="[Text]"/>
      <dgm:spPr/>
      <dgm:t>
        <a:bodyPr/>
        <a:lstStyle/>
        <a:p>
          <a:r>
            <a:rPr lang="es-DO" dirty="0" smtClean="0"/>
            <a:t>Instantáneo</a:t>
          </a:r>
          <a:endParaRPr lang="es-DO" dirty="0"/>
        </a:p>
      </dgm:t>
    </dgm:pt>
    <dgm:pt modelId="{F20516FC-5C7B-4AB6-9B97-ECFB08464D5E}" type="parTrans" cxnId="{26C9CC04-78FA-4546-8737-356D6985F5FD}">
      <dgm:prSet/>
      <dgm:spPr/>
      <dgm:t>
        <a:bodyPr/>
        <a:lstStyle/>
        <a:p>
          <a:endParaRPr lang="es-DO"/>
        </a:p>
      </dgm:t>
    </dgm:pt>
    <dgm:pt modelId="{7DDCB82D-2199-49AE-9892-EF076E28C11E}" type="sibTrans" cxnId="{26C9CC04-78FA-4546-8737-356D6985F5FD}">
      <dgm:prSet/>
      <dgm:spPr/>
      <dgm:t>
        <a:bodyPr/>
        <a:lstStyle/>
        <a:p>
          <a:endParaRPr lang="es-DO"/>
        </a:p>
      </dgm:t>
    </dgm:pt>
    <dgm:pt modelId="{EEBAF316-52DB-4F29-862A-6FD6F1F0086E}">
      <dgm:prSet/>
      <dgm:spPr/>
      <dgm:t>
        <a:bodyPr/>
        <a:lstStyle/>
        <a:p>
          <a:r>
            <a:rPr lang="es-DO" dirty="0" smtClean="0"/>
            <a:t>Tiempo definido</a:t>
          </a:r>
          <a:endParaRPr lang="es-DO" dirty="0"/>
        </a:p>
      </dgm:t>
    </dgm:pt>
    <dgm:pt modelId="{842549FB-490B-4ECB-B24C-4A85EEFF49EE}" type="parTrans" cxnId="{ADF4A2BF-F3D6-4664-B2B9-D4026B0D2C13}">
      <dgm:prSet/>
      <dgm:spPr/>
      <dgm:t>
        <a:bodyPr/>
        <a:lstStyle/>
        <a:p>
          <a:endParaRPr lang="es-DO"/>
        </a:p>
      </dgm:t>
    </dgm:pt>
    <dgm:pt modelId="{D0DD006F-F5DD-4912-828B-E613A678C8ED}" type="sibTrans" cxnId="{ADF4A2BF-F3D6-4664-B2B9-D4026B0D2C13}">
      <dgm:prSet/>
      <dgm:spPr/>
      <dgm:t>
        <a:bodyPr/>
        <a:lstStyle/>
        <a:p>
          <a:endParaRPr lang="es-DO"/>
        </a:p>
      </dgm:t>
    </dgm:pt>
    <dgm:pt modelId="{7E2433EC-B4D5-4CF2-8058-708AB32707D6}">
      <dgm:prSet/>
      <dgm:spPr/>
      <dgm:t>
        <a:bodyPr/>
        <a:lstStyle/>
        <a:p>
          <a:r>
            <a:rPr lang="es-DO" dirty="0" smtClean="0"/>
            <a:t>Tiempo inverso</a:t>
          </a:r>
          <a:endParaRPr lang="es-DO" dirty="0"/>
        </a:p>
      </dgm:t>
    </dgm:pt>
    <dgm:pt modelId="{7E7407B3-A6E6-45F3-97C0-0B29808A7250}" type="parTrans" cxnId="{8AB82379-9EF8-41E1-AE3C-2C22883B6121}">
      <dgm:prSet/>
      <dgm:spPr/>
      <dgm:t>
        <a:bodyPr/>
        <a:lstStyle/>
        <a:p>
          <a:endParaRPr lang="es-DO"/>
        </a:p>
      </dgm:t>
    </dgm:pt>
    <dgm:pt modelId="{EC384DF1-6988-4979-81F4-CF3FB631D95C}" type="sibTrans" cxnId="{8AB82379-9EF8-41E1-AE3C-2C22883B6121}">
      <dgm:prSet/>
      <dgm:spPr/>
      <dgm:t>
        <a:bodyPr/>
        <a:lstStyle/>
        <a:p>
          <a:endParaRPr lang="es-DO"/>
        </a:p>
      </dgm:t>
    </dgm:pt>
    <dgm:pt modelId="{6ABE707C-A0EB-4DED-A78F-689A08F70F8F}">
      <dgm:prSet/>
      <dgm:spPr/>
      <dgm:t>
        <a:bodyPr/>
        <a:lstStyle/>
        <a:p>
          <a:r>
            <a:rPr lang="es-DO" dirty="0" smtClean="0"/>
            <a:t>Función de fase y tierra no direccional</a:t>
          </a:r>
          <a:endParaRPr lang="es-DO" dirty="0"/>
        </a:p>
      </dgm:t>
    </dgm:pt>
    <dgm:pt modelId="{74412870-72E5-4A1A-8A24-CF5A44769729}" type="parTrans" cxnId="{D326870A-CE60-4100-93AB-1C1A6B0FEAA8}">
      <dgm:prSet/>
      <dgm:spPr/>
      <dgm:t>
        <a:bodyPr/>
        <a:lstStyle/>
        <a:p>
          <a:endParaRPr lang="es-DO"/>
        </a:p>
      </dgm:t>
    </dgm:pt>
    <dgm:pt modelId="{6146AE4B-7532-48D5-A878-3EDD6B0306E8}" type="sibTrans" cxnId="{D326870A-CE60-4100-93AB-1C1A6B0FEAA8}">
      <dgm:prSet/>
      <dgm:spPr/>
      <dgm:t>
        <a:bodyPr/>
        <a:lstStyle/>
        <a:p>
          <a:endParaRPr lang="es-DO"/>
        </a:p>
      </dgm:t>
    </dgm:pt>
    <dgm:pt modelId="{17710969-15CF-4A88-B5FA-3C5EFEB63617}">
      <dgm:prSet/>
      <dgm:spPr/>
      <dgm:t>
        <a:bodyPr/>
        <a:lstStyle/>
        <a:p>
          <a:r>
            <a:rPr lang="es-DO" smtClean="0"/>
            <a:t>Instantáneo</a:t>
          </a:r>
          <a:endParaRPr lang="es-DO"/>
        </a:p>
      </dgm:t>
    </dgm:pt>
    <dgm:pt modelId="{DDDF6CF3-D275-485B-986F-82CA9FBDB12B}" type="parTrans" cxnId="{0651CC84-98BE-4AF5-9BAD-66E50C38E4A3}">
      <dgm:prSet/>
      <dgm:spPr/>
      <dgm:t>
        <a:bodyPr/>
        <a:lstStyle/>
        <a:p>
          <a:endParaRPr lang="es-DO"/>
        </a:p>
      </dgm:t>
    </dgm:pt>
    <dgm:pt modelId="{9C61A8A1-E9C1-4163-82B9-B44CBFF94A88}" type="sibTrans" cxnId="{0651CC84-98BE-4AF5-9BAD-66E50C38E4A3}">
      <dgm:prSet/>
      <dgm:spPr/>
      <dgm:t>
        <a:bodyPr/>
        <a:lstStyle/>
        <a:p>
          <a:endParaRPr lang="es-DO"/>
        </a:p>
      </dgm:t>
    </dgm:pt>
    <dgm:pt modelId="{079FC20C-AAAC-4AC4-94E7-CFC455B689BE}">
      <dgm:prSet/>
      <dgm:spPr/>
      <dgm:t>
        <a:bodyPr/>
        <a:lstStyle/>
        <a:p>
          <a:r>
            <a:rPr lang="es-DO" dirty="0" smtClean="0"/>
            <a:t>Tiempo definido</a:t>
          </a:r>
          <a:endParaRPr lang="es-DO" dirty="0"/>
        </a:p>
      </dgm:t>
    </dgm:pt>
    <dgm:pt modelId="{A80B6189-A2A1-41F2-89CB-816641DDC6CD}" type="parTrans" cxnId="{99804936-D2AC-49D6-9764-220480F29B1F}">
      <dgm:prSet/>
      <dgm:spPr/>
      <dgm:t>
        <a:bodyPr/>
        <a:lstStyle/>
        <a:p>
          <a:endParaRPr lang="es-DO"/>
        </a:p>
      </dgm:t>
    </dgm:pt>
    <dgm:pt modelId="{F764C2B4-6AAC-4732-9680-7345F717BD50}" type="sibTrans" cxnId="{99804936-D2AC-49D6-9764-220480F29B1F}">
      <dgm:prSet/>
      <dgm:spPr/>
      <dgm:t>
        <a:bodyPr/>
        <a:lstStyle/>
        <a:p>
          <a:endParaRPr lang="es-DO"/>
        </a:p>
      </dgm:t>
    </dgm:pt>
    <dgm:pt modelId="{92862090-BE70-49A4-9D99-947D3D9E7B6A}">
      <dgm:prSet/>
      <dgm:spPr/>
      <dgm:t>
        <a:bodyPr/>
        <a:lstStyle/>
        <a:p>
          <a:r>
            <a:rPr lang="es-DO" dirty="0" smtClean="0"/>
            <a:t>Tiempo inverso</a:t>
          </a:r>
          <a:endParaRPr lang="es-DO" dirty="0"/>
        </a:p>
      </dgm:t>
    </dgm:pt>
    <dgm:pt modelId="{EA9ABAE8-1462-4C13-843E-7E443A848C2E}" type="parTrans" cxnId="{90102F9A-2360-41B5-90CA-8A662BBC4463}">
      <dgm:prSet/>
      <dgm:spPr/>
      <dgm:t>
        <a:bodyPr/>
        <a:lstStyle/>
        <a:p>
          <a:endParaRPr lang="es-DO"/>
        </a:p>
      </dgm:t>
    </dgm:pt>
    <dgm:pt modelId="{1FF4E3DB-83A5-4354-9986-160EA216DF66}" type="sibTrans" cxnId="{90102F9A-2360-41B5-90CA-8A662BBC4463}">
      <dgm:prSet/>
      <dgm:spPr/>
      <dgm:t>
        <a:bodyPr/>
        <a:lstStyle/>
        <a:p>
          <a:endParaRPr lang="es-DO"/>
        </a:p>
      </dgm:t>
    </dgm:pt>
    <dgm:pt modelId="{810445F7-DC2E-45F8-9F85-79D7B5870650}">
      <dgm:prSet/>
      <dgm:spPr/>
      <dgm:t>
        <a:bodyPr/>
        <a:lstStyle/>
        <a:p>
          <a:r>
            <a:rPr lang="es-DO" dirty="0" smtClean="0"/>
            <a:t>Función de secuencia negativa</a:t>
          </a:r>
          <a:endParaRPr lang="es-DO" dirty="0"/>
        </a:p>
      </dgm:t>
    </dgm:pt>
    <dgm:pt modelId="{97ABBF37-8983-4BA4-BB03-797DEA365AF7}" type="parTrans" cxnId="{0D4B1884-D363-4D38-B5D0-735EAD14041E}">
      <dgm:prSet/>
      <dgm:spPr/>
      <dgm:t>
        <a:bodyPr/>
        <a:lstStyle/>
        <a:p>
          <a:endParaRPr lang="es-DO"/>
        </a:p>
      </dgm:t>
    </dgm:pt>
    <dgm:pt modelId="{12BDE4D7-7A82-4AA0-BDFC-DEBE1D7B4AB4}" type="sibTrans" cxnId="{0D4B1884-D363-4D38-B5D0-735EAD14041E}">
      <dgm:prSet/>
      <dgm:spPr/>
      <dgm:t>
        <a:bodyPr/>
        <a:lstStyle/>
        <a:p>
          <a:endParaRPr lang="es-DO"/>
        </a:p>
      </dgm:t>
    </dgm:pt>
    <dgm:pt modelId="{F93CA436-87CC-4FD4-8858-FEE4B6894DF2}">
      <dgm:prSet/>
      <dgm:spPr/>
      <dgm:t>
        <a:bodyPr/>
        <a:lstStyle/>
        <a:p>
          <a:r>
            <a:rPr lang="es-DO" dirty="0" smtClean="0"/>
            <a:t>Función sensitiva de tierra no direccional y direccional</a:t>
          </a:r>
          <a:endParaRPr lang="es-DO" dirty="0"/>
        </a:p>
      </dgm:t>
    </dgm:pt>
    <dgm:pt modelId="{F29E9B98-B0B8-4841-BCB5-51523F7A766C}" type="parTrans" cxnId="{D4D484F4-B276-4D65-B36E-F8BC1DF6B51C}">
      <dgm:prSet/>
      <dgm:spPr/>
      <dgm:t>
        <a:bodyPr/>
        <a:lstStyle/>
        <a:p>
          <a:endParaRPr lang="es-DO"/>
        </a:p>
      </dgm:t>
    </dgm:pt>
    <dgm:pt modelId="{F2125572-DE6C-42FB-90CF-C52B0092A264}" type="sibTrans" cxnId="{D4D484F4-B276-4D65-B36E-F8BC1DF6B51C}">
      <dgm:prSet/>
      <dgm:spPr/>
      <dgm:t>
        <a:bodyPr/>
        <a:lstStyle/>
        <a:p>
          <a:endParaRPr lang="es-DO"/>
        </a:p>
      </dgm:t>
    </dgm:pt>
    <dgm:pt modelId="{A97FA30B-C809-4709-885C-9B68D4B22EC2}" type="pres">
      <dgm:prSet presAssocID="{2DD58560-A833-49D9-82FC-DFB85C81C454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94A80964-B25E-4220-BC3B-9948FBB9FEC4}" type="pres">
      <dgm:prSet presAssocID="{D2C1DE65-E120-4A7D-86DA-1CC4C05DD4FC}" presName="root" presStyleCnt="0"/>
      <dgm:spPr/>
    </dgm:pt>
    <dgm:pt modelId="{D157C110-20E9-416D-873D-4A850851C4B6}" type="pres">
      <dgm:prSet presAssocID="{D2C1DE65-E120-4A7D-86DA-1CC4C05DD4FC}" presName="rootComposite" presStyleCnt="0"/>
      <dgm:spPr/>
    </dgm:pt>
    <dgm:pt modelId="{EACA5BF3-B12A-4C2A-8F75-D5C5B076496B}" type="pres">
      <dgm:prSet presAssocID="{D2C1DE65-E120-4A7D-86DA-1CC4C05DD4FC}" presName="rootText" presStyleLbl="node1" presStyleIdx="0" presStyleCnt="3"/>
      <dgm:spPr/>
      <dgm:t>
        <a:bodyPr/>
        <a:lstStyle/>
        <a:p>
          <a:endParaRPr lang="es-DO"/>
        </a:p>
      </dgm:t>
    </dgm:pt>
    <dgm:pt modelId="{F0AEB077-B9CC-41BB-82B5-341480F3FCA7}" type="pres">
      <dgm:prSet presAssocID="{D2C1DE65-E120-4A7D-86DA-1CC4C05DD4FC}" presName="rootConnector" presStyleLbl="node1" presStyleIdx="0" presStyleCnt="3"/>
      <dgm:spPr/>
      <dgm:t>
        <a:bodyPr/>
        <a:lstStyle/>
        <a:p>
          <a:endParaRPr lang="en-US"/>
        </a:p>
      </dgm:t>
    </dgm:pt>
    <dgm:pt modelId="{5A138E4D-C2F5-4B6D-80E2-60E5E548A3FC}" type="pres">
      <dgm:prSet presAssocID="{D2C1DE65-E120-4A7D-86DA-1CC4C05DD4FC}" presName="childShape" presStyleCnt="0"/>
      <dgm:spPr/>
    </dgm:pt>
    <dgm:pt modelId="{B88D9244-BEDC-45F8-A172-3E4F019A60E2}" type="pres">
      <dgm:prSet presAssocID="{623A2B7B-A75B-4447-9420-57FAD8122219}" presName="Name13" presStyleLbl="parChTrans1D2" presStyleIdx="0" presStyleCnt="9"/>
      <dgm:spPr/>
      <dgm:t>
        <a:bodyPr/>
        <a:lstStyle/>
        <a:p>
          <a:endParaRPr lang="en-US"/>
        </a:p>
      </dgm:t>
    </dgm:pt>
    <dgm:pt modelId="{E72DB94D-9D71-4D06-BBF9-60B0F87B354F}" type="pres">
      <dgm:prSet presAssocID="{C9B702A1-44DE-4C9A-8E8C-1708F05AD007}" presName="childText" presStyleLbl="bgAcc1" presStyleIdx="0" presStyleCnt="9">
        <dgm:presLayoutVars>
          <dgm:bulletEnabled val="1"/>
        </dgm:presLayoutVars>
      </dgm:prSet>
      <dgm:spPr/>
      <dgm:t>
        <a:bodyPr/>
        <a:lstStyle/>
        <a:p>
          <a:endParaRPr lang="es-DO"/>
        </a:p>
      </dgm:t>
    </dgm:pt>
    <dgm:pt modelId="{19A5045F-3347-4024-BCFA-78332AB6B92D}" type="pres">
      <dgm:prSet presAssocID="{D59EE642-A72E-4CE8-ACBC-138E60719D7E}" presName="Name13" presStyleLbl="parChTrans1D2" presStyleIdx="1" presStyleCnt="9"/>
      <dgm:spPr/>
      <dgm:t>
        <a:bodyPr/>
        <a:lstStyle/>
        <a:p>
          <a:endParaRPr lang="en-US"/>
        </a:p>
      </dgm:t>
    </dgm:pt>
    <dgm:pt modelId="{B2162C1E-2182-493B-869F-0BA44BA00965}" type="pres">
      <dgm:prSet presAssocID="{3C0BA64F-945A-4DDA-83E4-C91EED21B2AD}" presName="childText" presStyleLbl="bgAcc1" presStyleIdx="1" presStyleCnt="9">
        <dgm:presLayoutVars>
          <dgm:bulletEnabled val="1"/>
        </dgm:presLayoutVars>
      </dgm:prSet>
      <dgm:spPr/>
      <dgm:t>
        <a:bodyPr/>
        <a:lstStyle/>
        <a:p>
          <a:endParaRPr lang="es-DO"/>
        </a:p>
      </dgm:t>
    </dgm:pt>
    <dgm:pt modelId="{D0902AF8-C7DB-4380-A8AF-984C335186FD}" type="pres">
      <dgm:prSet presAssocID="{03831C98-69AF-4AA9-A5FD-AFF865E21E09}" presName="Name13" presStyleLbl="parChTrans1D2" presStyleIdx="2" presStyleCnt="9"/>
      <dgm:spPr/>
      <dgm:t>
        <a:bodyPr/>
        <a:lstStyle/>
        <a:p>
          <a:endParaRPr lang="en-US"/>
        </a:p>
      </dgm:t>
    </dgm:pt>
    <dgm:pt modelId="{F8906538-20F7-449A-921A-83DBA9BFDFF7}" type="pres">
      <dgm:prSet presAssocID="{A4635BFE-98DF-4E70-A027-D91FE7EEAC88}" presName="childText" presStyleLbl="bgAcc1" presStyleIdx="2" presStyleCnt="9">
        <dgm:presLayoutVars>
          <dgm:bulletEnabled val="1"/>
        </dgm:presLayoutVars>
      </dgm:prSet>
      <dgm:spPr/>
      <dgm:t>
        <a:bodyPr/>
        <a:lstStyle/>
        <a:p>
          <a:endParaRPr lang="es-DO"/>
        </a:p>
      </dgm:t>
    </dgm:pt>
    <dgm:pt modelId="{546D7A26-866C-4020-9E29-0C02C44B01E9}" type="pres">
      <dgm:prSet presAssocID="{073521BC-8424-4643-A59F-11FF056DE889}" presName="Name13" presStyleLbl="parChTrans1D2" presStyleIdx="3" presStyleCnt="9"/>
      <dgm:spPr/>
      <dgm:t>
        <a:bodyPr/>
        <a:lstStyle/>
        <a:p>
          <a:endParaRPr lang="en-US"/>
        </a:p>
      </dgm:t>
    </dgm:pt>
    <dgm:pt modelId="{651E222F-8838-4E82-9796-DC83E2452449}" type="pres">
      <dgm:prSet presAssocID="{64830A63-29E9-48CB-B0DC-A9C39097D9BE}" presName="childText" presStyleLbl="bgAcc1" presStyleIdx="3" presStyleCnt="9">
        <dgm:presLayoutVars>
          <dgm:bulletEnabled val="1"/>
        </dgm:presLayoutVars>
      </dgm:prSet>
      <dgm:spPr/>
      <dgm:t>
        <a:bodyPr/>
        <a:lstStyle/>
        <a:p>
          <a:endParaRPr lang="es-DO"/>
        </a:p>
      </dgm:t>
    </dgm:pt>
    <dgm:pt modelId="{18BFA3FB-DE04-497F-89AE-3E7B80611A14}" type="pres">
      <dgm:prSet presAssocID="{6AB3BE9B-3374-46C3-AD8C-8508388AD5BE}" presName="root" presStyleCnt="0"/>
      <dgm:spPr/>
    </dgm:pt>
    <dgm:pt modelId="{243677B3-7166-46C3-8C1A-464BA2B72EC8}" type="pres">
      <dgm:prSet presAssocID="{6AB3BE9B-3374-46C3-AD8C-8508388AD5BE}" presName="rootComposite" presStyleCnt="0"/>
      <dgm:spPr/>
    </dgm:pt>
    <dgm:pt modelId="{D0495871-0AAC-41B7-9712-54F67B475678}" type="pres">
      <dgm:prSet presAssocID="{6AB3BE9B-3374-46C3-AD8C-8508388AD5BE}" presName="rootText" presStyleLbl="node1" presStyleIdx="1" presStyleCnt="3"/>
      <dgm:spPr/>
      <dgm:t>
        <a:bodyPr/>
        <a:lstStyle/>
        <a:p>
          <a:endParaRPr lang="en-US"/>
        </a:p>
      </dgm:t>
    </dgm:pt>
    <dgm:pt modelId="{48A323BC-9B86-435E-B476-F0AA8E20A352}" type="pres">
      <dgm:prSet presAssocID="{6AB3BE9B-3374-46C3-AD8C-8508388AD5BE}" presName="rootConnector" presStyleLbl="node1" presStyleIdx="1" presStyleCnt="3"/>
      <dgm:spPr/>
      <dgm:t>
        <a:bodyPr/>
        <a:lstStyle/>
        <a:p>
          <a:endParaRPr lang="en-US"/>
        </a:p>
      </dgm:t>
    </dgm:pt>
    <dgm:pt modelId="{A22DC15F-2C1A-4FD0-AA4C-9425E6E95FC6}" type="pres">
      <dgm:prSet presAssocID="{6AB3BE9B-3374-46C3-AD8C-8508388AD5BE}" presName="childShape" presStyleCnt="0"/>
      <dgm:spPr/>
    </dgm:pt>
    <dgm:pt modelId="{B1067AEA-FB57-4F39-A8A4-3A3067D6FEE0}" type="pres">
      <dgm:prSet presAssocID="{432459F1-E00F-4102-81CE-4ED41047A270}" presName="Name13" presStyleLbl="parChTrans1D2" presStyleIdx="4" presStyleCnt="9"/>
      <dgm:spPr/>
      <dgm:t>
        <a:bodyPr/>
        <a:lstStyle/>
        <a:p>
          <a:endParaRPr lang="en-US"/>
        </a:p>
      </dgm:t>
    </dgm:pt>
    <dgm:pt modelId="{5C402754-24B0-4315-896C-D7461F7F666E}" type="pres">
      <dgm:prSet presAssocID="{B9A7C168-F9FF-41F1-8FFA-8F3D0F65B258}" presName="childText" presStyleLbl="bgAcc1" presStyleIdx="4" presStyleCnt="9">
        <dgm:presLayoutVars>
          <dgm:bulletEnabled val="1"/>
        </dgm:presLayoutVars>
      </dgm:prSet>
      <dgm:spPr/>
      <dgm:t>
        <a:bodyPr/>
        <a:lstStyle/>
        <a:p>
          <a:endParaRPr lang="es-DO"/>
        </a:p>
      </dgm:t>
    </dgm:pt>
    <dgm:pt modelId="{429D282A-AD7D-4829-9598-DE882A96DC5F}" type="pres">
      <dgm:prSet presAssocID="{74412870-72E5-4A1A-8A24-CF5A44769729}" presName="Name13" presStyleLbl="parChTrans1D2" presStyleIdx="5" presStyleCnt="9"/>
      <dgm:spPr/>
      <dgm:t>
        <a:bodyPr/>
        <a:lstStyle/>
        <a:p>
          <a:endParaRPr lang="en-US"/>
        </a:p>
      </dgm:t>
    </dgm:pt>
    <dgm:pt modelId="{43B0F0D5-36EA-486D-908E-C74FB180906E}" type="pres">
      <dgm:prSet presAssocID="{6ABE707C-A0EB-4DED-A78F-689A08F70F8F}" presName="childText" presStyleLbl="bgAcc1" presStyleIdx="5" presStyleCnt="9">
        <dgm:presLayoutVars>
          <dgm:bulletEnabled val="1"/>
        </dgm:presLayoutVars>
      </dgm:prSet>
      <dgm:spPr/>
      <dgm:t>
        <a:bodyPr/>
        <a:lstStyle/>
        <a:p>
          <a:endParaRPr lang="es-DO"/>
        </a:p>
      </dgm:t>
    </dgm:pt>
    <dgm:pt modelId="{C05DDF7E-18CC-4CCF-825A-E87D0922CF12}" type="pres">
      <dgm:prSet presAssocID="{97ABBF37-8983-4BA4-BB03-797DEA365AF7}" presName="Name13" presStyleLbl="parChTrans1D2" presStyleIdx="6" presStyleCnt="9"/>
      <dgm:spPr/>
      <dgm:t>
        <a:bodyPr/>
        <a:lstStyle/>
        <a:p>
          <a:endParaRPr lang="en-US"/>
        </a:p>
      </dgm:t>
    </dgm:pt>
    <dgm:pt modelId="{A62A1927-1FA4-40C6-ABCE-8E4108CD8971}" type="pres">
      <dgm:prSet presAssocID="{810445F7-DC2E-45F8-9F85-79D7B5870650}" presName="childText" presStyleLbl="bgAcc1" presStyleIdx="6" presStyleCnt="9">
        <dgm:presLayoutVars>
          <dgm:bulletEnabled val="1"/>
        </dgm:presLayoutVars>
      </dgm:prSet>
      <dgm:spPr/>
      <dgm:t>
        <a:bodyPr/>
        <a:lstStyle/>
        <a:p>
          <a:endParaRPr lang="es-DO"/>
        </a:p>
      </dgm:t>
    </dgm:pt>
    <dgm:pt modelId="{C8C399D7-F6C0-402C-B139-3A92CC942412}" type="pres">
      <dgm:prSet presAssocID="{F29E9B98-B0B8-4841-BCB5-51523F7A766C}" presName="Name13" presStyleLbl="parChTrans1D2" presStyleIdx="7" presStyleCnt="9"/>
      <dgm:spPr/>
      <dgm:t>
        <a:bodyPr/>
        <a:lstStyle/>
        <a:p>
          <a:endParaRPr lang="en-US"/>
        </a:p>
      </dgm:t>
    </dgm:pt>
    <dgm:pt modelId="{77D66AB1-7137-4628-921B-1F8638B44507}" type="pres">
      <dgm:prSet presAssocID="{F93CA436-87CC-4FD4-8858-FEE4B6894DF2}" presName="childText" presStyleLbl="bgAcc1" presStyleIdx="7" presStyleCnt="9">
        <dgm:presLayoutVars>
          <dgm:bulletEnabled val="1"/>
        </dgm:presLayoutVars>
      </dgm:prSet>
      <dgm:spPr/>
      <dgm:t>
        <a:bodyPr/>
        <a:lstStyle/>
        <a:p>
          <a:endParaRPr lang="es-DO"/>
        </a:p>
      </dgm:t>
    </dgm:pt>
    <dgm:pt modelId="{5A7D40FD-1CD8-4DA0-85F3-D34FAA732BF8}" type="pres">
      <dgm:prSet presAssocID="{DCDB54A0-0E8A-443D-9BC8-8575B39332A9}" presName="root" presStyleCnt="0"/>
      <dgm:spPr/>
    </dgm:pt>
    <dgm:pt modelId="{B9BE7EBD-DAF1-445A-B856-248D05147E6C}" type="pres">
      <dgm:prSet presAssocID="{DCDB54A0-0E8A-443D-9BC8-8575B39332A9}" presName="rootComposite" presStyleCnt="0"/>
      <dgm:spPr/>
    </dgm:pt>
    <dgm:pt modelId="{DBE13A9C-DDDC-4650-86E5-53875484B497}" type="pres">
      <dgm:prSet presAssocID="{DCDB54A0-0E8A-443D-9BC8-8575B39332A9}" presName="rootText" presStyleLbl="node1" presStyleIdx="2" presStyleCnt="3"/>
      <dgm:spPr/>
      <dgm:t>
        <a:bodyPr/>
        <a:lstStyle/>
        <a:p>
          <a:endParaRPr lang="es-DO"/>
        </a:p>
      </dgm:t>
    </dgm:pt>
    <dgm:pt modelId="{40D425B8-3123-40B8-B5A3-E14ACE0EDA73}" type="pres">
      <dgm:prSet presAssocID="{DCDB54A0-0E8A-443D-9BC8-8575B39332A9}" presName="rootConnector" presStyleLbl="node1" presStyleIdx="2" presStyleCnt="3"/>
      <dgm:spPr/>
      <dgm:t>
        <a:bodyPr/>
        <a:lstStyle/>
        <a:p>
          <a:endParaRPr lang="en-US"/>
        </a:p>
      </dgm:t>
    </dgm:pt>
    <dgm:pt modelId="{13CABC89-0C70-4505-9073-56652E17D895}" type="pres">
      <dgm:prSet presAssocID="{DCDB54A0-0E8A-443D-9BC8-8575B39332A9}" presName="childShape" presStyleCnt="0"/>
      <dgm:spPr/>
    </dgm:pt>
    <dgm:pt modelId="{6FA5A6F7-6060-4494-B960-483497C055D5}" type="pres">
      <dgm:prSet presAssocID="{83EB9759-C194-4A76-9D99-9E352135D87A}" presName="Name13" presStyleLbl="parChTrans1D2" presStyleIdx="8" presStyleCnt="9"/>
      <dgm:spPr/>
      <dgm:t>
        <a:bodyPr/>
        <a:lstStyle/>
        <a:p>
          <a:endParaRPr lang="en-US"/>
        </a:p>
      </dgm:t>
    </dgm:pt>
    <dgm:pt modelId="{9687741A-62F1-4A2C-B990-3003303900B9}" type="pres">
      <dgm:prSet presAssocID="{25D65791-9A03-4428-A13E-CD4AEAE8D08B}" presName="childText" presStyleLbl="bgAcc1" presStyleIdx="8" presStyleCnt="9" custScaleY="257060">
        <dgm:presLayoutVars>
          <dgm:bulletEnabled val="1"/>
        </dgm:presLayoutVars>
      </dgm:prSet>
      <dgm:spPr/>
      <dgm:t>
        <a:bodyPr/>
        <a:lstStyle/>
        <a:p>
          <a:endParaRPr lang="es-DO"/>
        </a:p>
      </dgm:t>
    </dgm:pt>
  </dgm:ptLst>
  <dgm:cxnLst>
    <dgm:cxn modelId="{A4A4E1A5-65F1-4CC2-9071-17EECC8741A8}" type="presOf" srcId="{073521BC-8424-4643-A59F-11FF056DE889}" destId="{546D7A26-866C-4020-9E29-0C02C44B01E9}" srcOrd="0" destOrd="0" presId="urn:microsoft.com/office/officeart/2005/8/layout/hierarchy3"/>
    <dgm:cxn modelId="{A65D067F-53A9-429F-92E2-CBB6CA0CA50B}" srcId="{2DD58560-A833-49D9-82FC-DFB85C81C454}" destId="{D2C1DE65-E120-4A7D-86DA-1CC4C05DD4FC}" srcOrd="0" destOrd="0" parTransId="{DBB5BDC2-0B26-496C-9FB9-B9BD5CF1D48C}" sibTransId="{0F9FC67C-61ED-4593-8EB6-4DEB2312A316}"/>
    <dgm:cxn modelId="{CA2E8601-D6A5-49C9-B77F-D233BAC30097}" type="presOf" srcId="{17710969-15CF-4A88-B5FA-3C5EFEB63617}" destId="{43B0F0D5-36EA-486D-908E-C74FB180906E}" srcOrd="0" destOrd="1" presId="urn:microsoft.com/office/officeart/2005/8/layout/hierarchy3"/>
    <dgm:cxn modelId="{8AB82379-9EF8-41E1-AE3C-2C22883B6121}" srcId="{B9A7C168-F9FF-41F1-8FFA-8F3D0F65B258}" destId="{7E2433EC-B4D5-4CF2-8058-708AB32707D6}" srcOrd="2" destOrd="0" parTransId="{7E7407B3-A6E6-45F3-97C0-0B29808A7250}" sibTransId="{EC384DF1-6988-4979-81F4-CF3FB631D95C}"/>
    <dgm:cxn modelId="{C38AAE36-0716-45FA-9A19-7BE095850EBB}" srcId="{D2C1DE65-E120-4A7D-86DA-1CC4C05DD4FC}" destId="{A4635BFE-98DF-4E70-A027-D91FE7EEAC88}" srcOrd="2" destOrd="0" parTransId="{03831C98-69AF-4AA9-A5FD-AFF865E21E09}" sibTransId="{7B234549-ADE1-4B48-A836-7C9ADB352C36}"/>
    <dgm:cxn modelId="{7EB6FCCA-B1A3-4AAE-8D8E-4B9302AF7125}" srcId="{2DD58560-A833-49D9-82FC-DFB85C81C454}" destId="{DCDB54A0-0E8A-443D-9BC8-8575B39332A9}" srcOrd="2" destOrd="0" parTransId="{744B921F-DC19-4778-9A74-83AFB02E5EAA}" sibTransId="{B8B9705D-ADF7-4DE1-ADE0-EBF125D12220}"/>
    <dgm:cxn modelId="{5FE128D1-B1FE-49AF-A336-6F2E8EC0A646}" type="presOf" srcId="{6AB3BE9B-3374-46C3-AD8C-8508388AD5BE}" destId="{D0495871-0AAC-41B7-9712-54F67B475678}" srcOrd="0" destOrd="0" presId="urn:microsoft.com/office/officeart/2005/8/layout/hierarchy3"/>
    <dgm:cxn modelId="{2FB6E028-5D10-4EF5-AFBD-B622838BE3D4}" type="presOf" srcId="{079FC20C-AAAC-4AC4-94E7-CFC455B689BE}" destId="{43B0F0D5-36EA-486D-908E-C74FB180906E}" srcOrd="0" destOrd="2" presId="urn:microsoft.com/office/officeart/2005/8/layout/hierarchy3"/>
    <dgm:cxn modelId="{ADF4A2BF-F3D6-4664-B2B9-D4026B0D2C13}" srcId="{B9A7C168-F9FF-41F1-8FFA-8F3D0F65B258}" destId="{EEBAF316-52DB-4F29-862A-6FD6F1F0086E}" srcOrd="1" destOrd="0" parTransId="{842549FB-490B-4ECB-B24C-4A85EEFF49EE}" sibTransId="{D0DD006F-F5DD-4912-828B-E613A678C8ED}"/>
    <dgm:cxn modelId="{0CE723EC-85DC-4390-AF12-4632CD186783}" srcId="{2DD58560-A833-49D9-82FC-DFB85C81C454}" destId="{6AB3BE9B-3374-46C3-AD8C-8508388AD5BE}" srcOrd="1" destOrd="0" parTransId="{DEBB390B-0789-4EEF-AA41-122444D46D63}" sibTransId="{5D4E79E6-23AB-4912-A5C8-1CD7015A95B3}"/>
    <dgm:cxn modelId="{0651CC84-98BE-4AF5-9BAD-66E50C38E4A3}" srcId="{6ABE707C-A0EB-4DED-A78F-689A08F70F8F}" destId="{17710969-15CF-4A88-B5FA-3C5EFEB63617}" srcOrd="0" destOrd="0" parTransId="{DDDF6CF3-D275-485B-986F-82CA9FBDB12B}" sibTransId="{9C61A8A1-E9C1-4163-82B9-B44CBFF94A88}"/>
    <dgm:cxn modelId="{3C1EF694-FD84-4F76-8E60-F2EFB7610E26}" type="presOf" srcId="{7E2433EC-B4D5-4CF2-8058-708AB32707D6}" destId="{5C402754-24B0-4315-896C-D7461F7F666E}" srcOrd="0" destOrd="3" presId="urn:microsoft.com/office/officeart/2005/8/layout/hierarchy3"/>
    <dgm:cxn modelId="{998A10D0-2D2D-4AC6-B9BE-53D618EEE330}" type="presOf" srcId="{C9B702A1-44DE-4C9A-8E8C-1708F05AD007}" destId="{E72DB94D-9D71-4D06-BBF9-60B0F87B354F}" srcOrd="0" destOrd="0" presId="urn:microsoft.com/office/officeart/2005/8/layout/hierarchy3"/>
    <dgm:cxn modelId="{5A8AE081-1539-4ADB-B358-58C9A89B67B5}" type="presOf" srcId="{03831C98-69AF-4AA9-A5FD-AFF865E21E09}" destId="{D0902AF8-C7DB-4380-A8AF-984C335186FD}" srcOrd="0" destOrd="0" presId="urn:microsoft.com/office/officeart/2005/8/layout/hierarchy3"/>
    <dgm:cxn modelId="{6D0718A8-4116-4E3B-89F7-635D1795ACCC}" type="presOf" srcId="{74412870-72E5-4A1A-8A24-CF5A44769729}" destId="{429D282A-AD7D-4829-9598-DE882A96DC5F}" srcOrd="0" destOrd="0" presId="urn:microsoft.com/office/officeart/2005/8/layout/hierarchy3"/>
    <dgm:cxn modelId="{5D4C6A99-548D-45CD-8ED3-B4652B13652E}" type="presOf" srcId="{92862090-BE70-49A4-9D99-947D3D9E7B6A}" destId="{43B0F0D5-36EA-486D-908E-C74FB180906E}" srcOrd="0" destOrd="3" presId="urn:microsoft.com/office/officeart/2005/8/layout/hierarchy3"/>
    <dgm:cxn modelId="{F7643A23-2F32-419F-A317-E61865872489}" type="presOf" srcId="{25D65791-9A03-4428-A13E-CD4AEAE8D08B}" destId="{9687741A-62F1-4A2C-B990-3003303900B9}" srcOrd="0" destOrd="0" presId="urn:microsoft.com/office/officeart/2005/8/layout/hierarchy3"/>
    <dgm:cxn modelId="{99804936-D2AC-49D6-9764-220480F29B1F}" srcId="{6ABE707C-A0EB-4DED-A78F-689A08F70F8F}" destId="{079FC20C-AAAC-4AC4-94E7-CFC455B689BE}" srcOrd="1" destOrd="0" parTransId="{A80B6189-A2A1-41F2-89CB-816641DDC6CD}" sibTransId="{F764C2B4-6AAC-4732-9680-7345F717BD50}"/>
    <dgm:cxn modelId="{C7128107-EA2B-4164-B51A-E37188227D3A}" type="presOf" srcId="{3EC81665-CFF8-480E-ADB4-15F9AF66408B}" destId="{5C402754-24B0-4315-896C-D7461F7F666E}" srcOrd="0" destOrd="1" presId="urn:microsoft.com/office/officeart/2005/8/layout/hierarchy3"/>
    <dgm:cxn modelId="{BBA9519D-C0C7-4F7B-BE32-B788237D688C}" type="presOf" srcId="{D2C1DE65-E120-4A7D-86DA-1CC4C05DD4FC}" destId="{F0AEB077-B9CC-41BB-82B5-341480F3FCA7}" srcOrd="1" destOrd="0" presId="urn:microsoft.com/office/officeart/2005/8/layout/hierarchy3"/>
    <dgm:cxn modelId="{D4D484F4-B276-4D65-B36E-F8BC1DF6B51C}" srcId="{6AB3BE9B-3374-46C3-AD8C-8508388AD5BE}" destId="{F93CA436-87CC-4FD4-8858-FEE4B6894DF2}" srcOrd="3" destOrd="0" parTransId="{F29E9B98-B0B8-4841-BCB5-51523F7A766C}" sibTransId="{F2125572-DE6C-42FB-90CF-C52B0092A264}"/>
    <dgm:cxn modelId="{F80DC68A-F3F7-4A8E-9DCE-BC95C7239B68}" type="presOf" srcId="{6AB3BE9B-3374-46C3-AD8C-8508388AD5BE}" destId="{48A323BC-9B86-435E-B476-F0AA8E20A352}" srcOrd="1" destOrd="0" presId="urn:microsoft.com/office/officeart/2005/8/layout/hierarchy3"/>
    <dgm:cxn modelId="{D326870A-CE60-4100-93AB-1C1A6B0FEAA8}" srcId="{6AB3BE9B-3374-46C3-AD8C-8508388AD5BE}" destId="{6ABE707C-A0EB-4DED-A78F-689A08F70F8F}" srcOrd="1" destOrd="0" parTransId="{74412870-72E5-4A1A-8A24-CF5A44769729}" sibTransId="{6146AE4B-7532-48D5-A878-3EDD6B0306E8}"/>
    <dgm:cxn modelId="{05FBD977-6A62-467F-86A6-3E95FDFA0AD4}" type="presOf" srcId="{DCDB54A0-0E8A-443D-9BC8-8575B39332A9}" destId="{40D425B8-3123-40B8-B5A3-E14ACE0EDA73}" srcOrd="1" destOrd="0" presId="urn:microsoft.com/office/officeart/2005/8/layout/hierarchy3"/>
    <dgm:cxn modelId="{A809B771-054C-402B-AB7A-622A1F3612B2}" type="presOf" srcId="{810445F7-DC2E-45F8-9F85-79D7B5870650}" destId="{A62A1927-1FA4-40C6-ABCE-8E4108CD8971}" srcOrd="0" destOrd="0" presId="urn:microsoft.com/office/officeart/2005/8/layout/hierarchy3"/>
    <dgm:cxn modelId="{D8CDF2CF-DD27-4992-BA71-377F0C411A7B}" type="presOf" srcId="{F93CA436-87CC-4FD4-8858-FEE4B6894DF2}" destId="{77D66AB1-7137-4628-921B-1F8638B44507}" srcOrd="0" destOrd="0" presId="urn:microsoft.com/office/officeart/2005/8/layout/hierarchy3"/>
    <dgm:cxn modelId="{26C9CC04-78FA-4546-8737-356D6985F5FD}" srcId="{B9A7C168-F9FF-41F1-8FFA-8F3D0F65B258}" destId="{3EC81665-CFF8-480E-ADB4-15F9AF66408B}" srcOrd="0" destOrd="0" parTransId="{F20516FC-5C7B-4AB6-9B97-ECFB08464D5E}" sibTransId="{7DDCB82D-2199-49AE-9892-EF076E28C11E}"/>
    <dgm:cxn modelId="{497B802B-A4CD-473E-A16C-A64B6B3A148C}" type="presOf" srcId="{2DD58560-A833-49D9-82FC-DFB85C81C454}" destId="{A97FA30B-C809-4709-885C-9B68D4B22EC2}" srcOrd="0" destOrd="0" presId="urn:microsoft.com/office/officeart/2005/8/layout/hierarchy3"/>
    <dgm:cxn modelId="{0D4B1884-D363-4D38-B5D0-735EAD14041E}" srcId="{6AB3BE9B-3374-46C3-AD8C-8508388AD5BE}" destId="{810445F7-DC2E-45F8-9F85-79D7B5870650}" srcOrd="2" destOrd="0" parTransId="{97ABBF37-8983-4BA4-BB03-797DEA365AF7}" sibTransId="{12BDE4D7-7A82-4AA0-BDFC-DEBE1D7B4AB4}"/>
    <dgm:cxn modelId="{607038B1-42DA-4097-B8C5-DA301763947F}" type="presOf" srcId="{6ABE707C-A0EB-4DED-A78F-689A08F70F8F}" destId="{43B0F0D5-36EA-486D-908E-C74FB180906E}" srcOrd="0" destOrd="0" presId="urn:microsoft.com/office/officeart/2005/8/layout/hierarchy3"/>
    <dgm:cxn modelId="{E917C081-50A2-4991-B220-24EEC80BD29E}" type="presOf" srcId="{83EB9759-C194-4A76-9D99-9E352135D87A}" destId="{6FA5A6F7-6060-4494-B960-483497C055D5}" srcOrd="0" destOrd="0" presId="urn:microsoft.com/office/officeart/2005/8/layout/hierarchy3"/>
    <dgm:cxn modelId="{FE9B37EF-E82F-4BFD-AD29-47B8507ABD7D}" type="presOf" srcId="{623A2B7B-A75B-4447-9420-57FAD8122219}" destId="{B88D9244-BEDC-45F8-A172-3E4F019A60E2}" srcOrd="0" destOrd="0" presId="urn:microsoft.com/office/officeart/2005/8/layout/hierarchy3"/>
    <dgm:cxn modelId="{86A9B0F8-B1B9-4702-8915-7B4F3DA4E75F}" type="presOf" srcId="{64830A63-29E9-48CB-B0DC-A9C39097D9BE}" destId="{651E222F-8838-4E82-9796-DC83E2452449}" srcOrd="0" destOrd="0" presId="urn:microsoft.com/office/officeart/2005/8/layout/hierarchy3"/>
    <dgm:cxn modelId="{B37C0482-B76E-4870-8018-4DA2DADC6418}" type="presOf" srcId="{97ABBF37-8983-4BA4-BB03-797DEA365AF7}" destId="{C05DDF7E-18CC-4CCF-825A-E87D0922CF12}" srcOrd="0" destOrd="0" presId="urn:microsoft.com/office/officeart/2005/8/layout/hierarchy3"/>
    <dgm:cxn modelId="{B6FF3C94-2E20-4624-AF99-092DF67D9AD8}" srcId="{D2C1DE65-E120-4A7D-86DA-1CC4C05DD4FC}" destId="{C9B702A1-44DE-4C9A-8E8C-1708F05AD007}" srcOrd="0" destOrd="0" parTransId="{623A2B7B-A75B-4447-9420-57FAD8122219}" sibTransId="{D4552365-255E-4672-A2D2-058E54C9CD0C}"/>
    <dgm:cxn modelId="{4C4D05DD-396C-4B3C-B243-A3A223C5569F}" type="presOf" srcId="{DCDB54A0-0E8A-443D-9BC8-8575B39332A9}" destId="{DBE13A9C-DDDC-4650-86E5-53875484B497}" srcOrd="0" destOrd="0" presId="urn:microsoft.com/office/officeart/2005/8/layout/hierarchy3"/>
    <dgm:cxn modelId="{58744CF8-BC82-4B4B-880F-C2D9BCA219C2}" srcId="{DCDB54A0-0E8A-443D-9BC8-8575B39332A9}" destId="{25D65791-9A03-4428-A13E-CD4AEAE8D08B}" srcOrd="0" destOrd="0" parTransId="{83EB9759-C194-4A76-9D99-9E352135D87A}" sibTransId="{6D5877BA-889A-42AE-8A05-8F7697628221}"/>
    <dgm:cxn modelId="{66C4FA29-F5BA-40C6-B86D-A1E990CFC53B}" srcId="{D2C1DE65-E120-4A7D-86DA-1CC4C05DD4FC}" destId="{3C0BA64F-945A-4DDA-83E4-C91EED21B2AD}" srcOrd="1" destOrd="0" parTransId="{D59EE642-A72E-4CE8-ACBC-138E60719D7E}" sibTransId="{DA552D6A-F36B-4EB4-9D91-28FBBD09E360}"/>
    <dgm:cxn modelId="{17E72535-AA0F-4026-BA61-AC6351914CD1}" type="presOf" srcId="{D2C1DE65-E120-4A7D-86DA-1CC4C05DD4FC}" destId="{EACA5BF3-B12A-4C2A-8F75-D5C5B076496B}" srcOrd="0" destOrd="0" presId="urn:microsoft.com/office/officeart/2005/8/layout/hierarchy3"/>
    <dgm:cxn modelId="{C6D30CDE-1A1E-4B3B-B534-140A4D3B25D4}" type="presOf" srcId="{432459F1-E00F-4102-81CE-4ED41047A270}" destId="{B1067AEA-FB57-4F39-A8A4-3A3067D6FEE0}" srcOrd="0" destOrd="0" presId="urn:microsoft.com/office/officeart/2005/8/layout/hierarchy3"/>
    <dgm:cxn modelId="{EA165B78-C131-4F0B-855D-8ED63933C2ED}" type="presOf" srcId="{F29E9B98-B0B8-4841-BCB5-51523F7A766C}" destId="{C8C399D7-F6C0-402C-B139-3A92CC942412}" srcOrd="0" destOrd="0" presId="urn:microsoft.com/office/officeart/2005/8/layout/hierarchy3"/>
    <dgm:cxn modelId="{011C70C2-7911-4B66-95E9-C39FDCA7FD44}" type="presOf" srcId="{D59EE642-A72E-4CE8-ACBC-138E60719D7E}" destId="{19A5045F-3347-4024-BCFA-78332AB6B92D}" srcOrd="0" destOrd="0" presId="urn:microsoft.com/office/officeart/2005/8/layout/hierarchy3"/>
    <dgm:cxn modelId="{0212555D-BAD5-46B4-838C-729DCF20029F}" type="presOf" srcId="{EEBAF316-52DB-4F29-862A-6FD6F1F0086E}" destId="{5C402754-24B0-4315-896C-D7461F7F666E}" srcOrd="0" destOrd="2" presId="urn:microsoft.com/office/officeart/2005/8/layout/hierarchy3"/>
    <dgm:cxn modelId="{E5500FCB-A283-4C06-ABFB-CE62FDFC5A19}" type="presOf" srcId="{3C0BA64F-945A-4DDA-83E4-C91EED21B2AD}" destId="{B2162C1E-2182-493B-869F-0BA44BA00965}" srcOrd="0" destOrd="0" presId="urn:microsoft.com/office/officeart/2005/8/layout/hierarchy3"/>
    <dgm:cxn modelId="{90102F9A-2360-41B5-90CA-8A662BBC4463}" srcId="{6ABE707C-A0EB-4DED-A78F-689A08F70F8F}" destId="{92862090-BE70-49A4-9D99-947D3D9E7B6A}" srcOrd="2" destOrd="0" parTransId="{EA9ABAE8-1462-4C13-843E-7E443A848C2E}" sibTransId="{1FF4E3DB-83A5-4354-9986-160EA216DF66}"/>
    <dgm:cxn modelId="{20BDC38F-F730-412B-BB87-DAC48960796C}" srcId="{6AB3BE9B-3374-46C3-AD8C-8508388AD5BE}" destId="{B9A7C168-F9FF-41F1-8FFA-8F3D0F65B258}" srcOrd="0" destOrd="0" parTransId="{432459F1-E00F-4102-81CE-4ED41047A270}" sibTransId="{546FDCD1-87FF-45BC-8FD9-DA90A900BA77}"/>
    <dgm:cxn modelId="{B9BA8F90-DF71-4C1D-BAFD-FF60AD59A7A1}" type="presOf" srcId="{B9A7C168-F9FF-41F1-8FFA-8F3D0F65B258}" destId="{5C402754-24B0-4315-896C-D7461F7F666E}" srcOrd="0" destOrd="0" presId="urn:microsoft.com/office/officeart/2005/8/layout/hierarchy3"/>
    <dgm:cxn modelId="{45800744-C622-4770-8B38-2E6922EE9443}" type="presOf" srcId="{A4635BFE-98DF-4E70-A027-D91FE7EEAC88}" destId="{F8906538-20F7-449A-921A-83DBA9BFDFF7}" srcOrd="0" destOrd="0" presId="urn:microsoft.com/office/officeart/2005/8/layout/hierarchy3"/>
    <dgm:cxn modelId="{E9C7D204-0486-4FB1-ACA7-38C44239B54C}" srcId="{D2C1DE65-E120-4A7D-86DA-1CC4C05DD4FC}" destId="{64830A63-29E9-48CB-B0DC-A9C39097D9BE}" srcOrd="3" destOrd="0" parTransId="{073521BC-8424-4643-A59F-11FF056DE889}" sibTransId="{9F91268F-6BE5-42F1-B0C7-DA6B848A8E8F}"/>
    <dgm:cxn modelId="{9DE26F41-D117-4AC8-923E-206CFEEA8ABB}" type="presParOf" srcId="{A97FA30B-C809-4709-885C-9B68D4B22EC2}" destId="{94A80964-B25E-4220-BC3B-9948FBB9FEC4}" srcOrd="0" destOrd="0" presId="urn:microsoft.com/office/officeart/2005/8/layout/hierarchy3"/>
    <dgm:cxn modelId="{4E424DD8-F1AB-48F2-916A-E400EAED705E}" type="presParOf" srcId="{94A80964-B25E-4220-BC3B-9948FBB9FEC4}" destId="{D157C110-20E9-416D-873D-4A850851C4B6}" srcOrd="0" destOrd="0" presId="urn:microsoft.com/office/officeart/2005/8/layout/hierarchy3"/>
    <dgm:cxn modelId="{025BFC2A-0233-4FF3-A5CA-51A5C6775CE5}" type="presParOf" srcId="{D157C110-20E9-416D-873D-4A850851C4B6}" destId="{EACA5BF3-B12A-4C2A-8F75-D5C5B076496B}" srcOrd="0" destOrd="0" presId="urn:microsoft.com/office/officeart/2005/8/layout/hierarchy3"/>
    <dgm:cxn modelId="{C81A5E57-E00A-4AA1-B8A8-BCF3116A1FE0}" type="presParOf" srcId="{D157C110-20E9-416D-873D-4A850851C4B6}" destId="{F0AEB077-B9CC-41BB-82B5-341480F3FCA7}" srcOrd="1" destOrd="0" presId="urn:microsoft.com/office/officeart/2005/8/layout/hierarchy3"/>
    <dgm:cxn modelId="{C6146990-73A8-4385-A3D5-F8C137E593B6}" type="presParOf" srcId="{94A80964-B25E-4220-BC3B-9948FBB9FEC4}" destId="{5A138E4D-C2F5-4B6D-80E2-60E5E548A3FC}" srcOrd="1" destOrd="0" presId="urn:microsoft.com/office/officeart/2005/8/layout/hierarchy3"/>
    <dgm:cxn modelId="{CBEC0F2A-173F-4587-9E3A-6A6EAE2BDD53}" type="presParOf" srcId="{5A138E4D-C2F5-4B6D-80E2-60E5E548A3FC}" destId="{B88D9244-BEDC-45F8-A172-3E4F019A60E2}" srcOrd="0" destOrd="0" presId="urn:microsoft.com/office/officeart/2005/8/layout/hierarchy3"/>
    <dgm:cxn modelId="{26980313-7343-4F39-A7E9-D38D8F359732}" type="presParOf" srcId="{5A138E4D-C2F5-4B6D-80E2-60E5E548A3FC}" destId="{E72DB94D-9D71-4D06-BBF9-60B0F87B354F}" srcOrd="1" destOrd="0" presId="urn:microsoft.com/office/officeart/2005/8/layout/hierarchy3"/>
    <dgm:cxn modelId="{3D29725B-0560-4D2E-BDB7-74656EA556A2}" type="presParOf" srcId="{5A138E4D-C2F5-4B6D-80E2-60E5E548A3FC}" destId="{19A5045F-3347-4024-BCFA-78332AB6B92D}" srcOrd="2" destOrd="0" presId="urn:microsoft.com/office/officeart/2005/8/layout/hierarchy3"/>
    <dgm:cxn modelId="{409830B2-9017-4B20-99F8-B62D41E00651}" type="presParOf" srcId="{5A138E4D-C2F5-4B6D-80E2-60E5E548A3FC}" destId="{B2162C1E-2182-493B-869F-0BA44BA00965}" srcOrd="3" destOrd="0" presId="urn:microsoft.com/office/officeart/2005/8/layout/hierarchy3"/>
    <dgm:cxn modelId="{8B2B55E5-A950-4E29-B786-99A8CA4A01E5}" type="presParOf" srcId="{5A138E4D-C2F5-4B6D-80E2-60E5E548A3FC}" destId="{D0902AF8-C7DB-4380-A8AF-984C335186FD}" srcOrd="4" destOrd="0" presId="urn:microsoft.com/office/officeart/2005/8/layout/hierarchy3"/>
    <dgm:cxn modelId="{59BB28D3-2120-452F-A6D1-3819010CBEFA}" type="presParOf" srcId="{5A138E4D-C2F5-4B6D-80E2-60E5E548A3FC}" destId="{F8906538-20F7-449A-921A-83DBA9BFDFF7}" srcOrd="5" destOrd="0" presId="urn:microsoft.com/office/officeart/2005/8/layout/hierarchy3"/>
    <dgm:cxn modelId="{312E37F8-E23C-400C-9D85-CA815DD98B97}" type="presParOf" srcId="{5A138E4D-C2F5-4B6D-80E2-60E5E548A3FC}" destId="{546D7A26-866C-4020-9E29-0C02C44B01E9}" srcOrd="6" destOrd="0" presId="urn:microsoft.com/office/officeart/2005/8/layout/hierarchy3"/>
    <dgm:cxn modelId="{BC2A5AE3-67CE-4D3E-91ED-CB15B27CF225}" type="presParOf" srcId="{5A138E4D-C2F5-4B6D-80E2-60E5E548A3FC}" destId="{651E222F-8838-4E82-9796-DC83E2452449}" srcOrd="7" destOrd="0" presId="urn:microsoft.com/office/officeart/2005/8/layout/hierarchy3"/>
    <dgm:cxn modelId="{31F75580-47B4-49EC-8BD1-BEE6782D9297}" type="presParOf" srcId="{A97FA30B-C809-4709-885C-9B68D4B22EC2}" destId="{18BFA3FB-DE04-497F-89AE-3E7B80611A14}" srcOrd="1" destOrd="0" presId="urn:microsoft.com/office/officeart/2005/8/layout/hierarchy3"/>
    <dgm:cxn modelId="{E425D5BC-6A13-4149-ACE3-8946FC4900BE}" type="presParOf" srcId="{18BFA3FB-DE04-497F-89AE-3E7B80611A14}" destId="{243677B3-7166-46C3-8C1A-464BA2B72EC8}" srcOrd="0" destOrd="0" presId="urn:microsoft.com/office/officeart/2005/8/layout/hierarchy3"/>
    <dgm:cxn modelId="{CBA2D24F-0DE4-40F9-9EBA-173F786BC119}" type="presParOf" srcId="{243677B3-7166-46C3-8C1A-464BA2B72EC8}" destId="{D0495871-0AAC-41B7-9712-54F67B475678}" srcOrd="0" destOrd="0" presId="urn:microsoft.com/office/officeart/2005/8/layout/hierarchy3"/>
    <dgm:cxn modelId="{3B573897-E9D4-452F-9B22-BC26DEBAB627}" type="presParOf" srcId="{243677B3-7166-46C3-8C1A-464BA2B72EC8}" destId="{48A323BC-9B86-435E-B476-F0AA8E20A352}" srcOrd="1" destOrd="0" presId="urn:microsoft.com/office/officeart/2005/8/layout/hierarchy3"/>
    <dgm:cxn modelId="{38AB009F-1276-47F1-B801-62428BC3C7E6}" type="presParOf" srcId="{18BFA3FB-DE04-497F-89AE-3E7B80611A14}" destId="{A22DC15F-2C1A-4FD0-AA4C-9425E6E95FC6}" srcOrd="1" destOrd="0" presId="urn:microsoft.com/office/officeart/2005/8/layout/hierarchy3"/>
    <dgm:cxn modelId="{F2F57A9A-F028-465A-9EA6-3E17E95EA56D}" type="presParOf" srcId="{A22DC15F-2C1A-4FD0-AA4C-9425E6E95FC6}" destId="{B1067AEA-FB57-4F39-A8A4-3A3067D6FEE0}" srcOrd="0" destOrd="0" presId="urn:microsoft.com/office/officeart/2005/8/layout/hierarchy3"/>
    <dgm:cxn modelId="{532AB1B4-113A-4E12-A1F5-E536F5D28F9A}" type="presParOf" srcId="{A22DC15F-2C1A-4FD0-AA4C-9425E6E95FC6}" destId="{5C402754-24B0-4315-896C-D7461F7F666E}" srcOrd="1" destOrd="0" presId="urn:microsoft.com/office/officeart/2005/8/layout/hierarchy3"/>
    <dgm:cxn modelId="{61F0E5AB-AF8A-4149-A945-26673274F140}" type="presParOf" srcId="{A22DC15F-2C1A-4FD0-AA4C-9425E6E95FC6}" destId="{429D282A-AD7D-4829-9598-DE882A96DC5F}" srcOrd="2" destOrd="0" presId="urn:microsoft.com/office/officeart/2005/8/layout/hierarchy3"/>
    <dgm:cxn modelId="{C6B326F5-8B85-4522-8643-B2292F00B009}" type="presParOf" srcId="{A22DC15F-2C1A-4FD0-AA4C-9425E6E95FC6}" destId="{43B0F0D5-36EA-486D-908E-C74FB180906E}" srcOrd="3" destOrd="0" presId="urn:microsoft.com/office/officeart/2005/8/layout/hierarchy3"/>
    <dgm:cxn modelId="{56261B42-3608-49BF-906D-4B21C4F95BCD}" type="presParOf" srcId="{A22DC15F-2C1A-4FD0-AA4C-9425E6E95FC6}" destId="{C05DDF7E-18CC-4CCF-825A-E87D0922CF12}" srcOrd="4" destOrd="0" presId="urn:microsoft.com/office/officeart/2005/8/layout/hierarchy3"/>
    <dgm:cxn modelId="{41B4157D-8D0D-428D-AD2D-DA6B005B2887}" type="presParOf" srcId="{A22DC15F-2C1A-4FD0-AA4C-9425E6E95FC6}" destId="{A62A1927-1FA4-40C6-ABCE-8E4108CD8971}" srcOrd="5" destOrd="0" presId="urn:microsoft.com/office/officeart/2005/8/layout/hierarchy3"/>
    <dgm:cxn modelId="{CCDE56CC-45A1-420A-A2C8-C33802E55D27}" type="presParOf" srcId="{A22DC15F-2C1A-4FD0-AA4C-9425E6E95FC6}" destId="{C8C399D7-F6C0-402C-B139-3A92CC942412}" srcOrd="6" destOrd="0" presId="urn:microsoft.com/office/officeart/2005/8/layout/hierarchy3"/>
    <dgm:cxn modelId="{F8330F57-169A-4D59-82CA-B0DDB466A43B}" type="presParOf" srcId="{A22DC15F-2C1A-4FD0-AA4C-9425E6E95FC6}" destId="{77D66AB1-7137-4628-921B-1F8638B44507}" srcOrd="7" destOrd="0" presId="urn:microsoft.com/office/officeart/2005/8/layout/hierarchy3"/>
    <dgm:cxn modelId="{C3362F03-3201-46F9-A8BB-801278C819A0}" type="presParOf" srcId="{A97FA30B-C809-4709-885C-9B68D4B22EC2}" destId="{5A7D40FD-1CD8-4DA0-85F3-D34FAA732BF8}" srcOrd="2" destOrd="0" presId="urn:microsoft.com/office/officeart/2005/8/layout/hierarchy3"/>
    <dgm:cxn modelId="{9EEA4232-04BC-446A-9BB6-83D81B7EFE20}" type="presParOf" srcId="{5A7D40FD-1CD8-4DA0-85F3-D34FAA732BF8}" destId="{B9BE7EBD-DAF1-445A-B856-248D05147E6C}" srcOrd="0" destOrd="0" presId="urn:microsoft.com/office/officeart/2005/8/layout/hierarchy3"/>
    <dgm:cxn modelId="{08ACA36A-4BE3-48F8-B678-AA394CF37EE4}" type="presParOf" srcId="{B9BE7EBD-DAF1-445A-B856-248D05147E6C}" destId="{DBE13A9C-DDDC-4650-86E5-53875484B497}" srcOrd="0" destOrd="0" presId="urn:microsoft.com/office/officeart/2005/8/layout/hierarchy3"/>
    <dgm:cxn modelId="{A8E3A7E3-93A6-4726-BB21-E18197530D43}" type="presParOf" srcId="{B9BE7EBD-DAF1-445A-B856-248D05147E6C}" destId="{40D425B8-3123-40B8-B5A3-E14ACE0EDA73}" srcOrd="1" destOrd="0" presId="urn:microsoft.com/office/officeart/2005/8/layout/hierarchy3"/>
    <dgm:cxn modelId="{81B37A48-9324-4274-AF5E-AD8F7969710F}" type="presParOf" srcId="{5A7D40FD-1CD8-4DA0-85F3-D34FAA732BF8}" destId="{13CABC89-0C70-4505-9073-56652E17D895}" srcOrd="1" destOrd="0" presId="urn:microsoft.com/office/officeart/2005/8/layout/hierarchy3"/>
    <dgm:cxn modelId="{6A7D2657-2DCC-41E3-A21D-A4B77B2F0022}" type="presParOf" srcId="{13CABC89-0C70-4505-9073-56652E17D895}" destId="{6FA5A6F7-6060-4494-B960-483497C055D5}" srcOrd="0" destOrd="0" presId="urn:microsoft.com/office/officeart/2005/8/layout/hierarchy3"/>
    <dgm:cxn modelId="{C77C8A56-7494-43D4-AC13-6127B084F6C4}" type="presParOf" srcId="{13CABC89-0C70-4505-9073-56652E17D895}" destId="{9687741A-62F1-4A2C-B990-3003303900B9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A6BDDB6-69ED-4B9E-B695-C315F50EEDD6}" type="doc">
      <dgm:prSet loTypeId="urn:microsoft.com/office/officeart/2005/8/layout/hierarchy5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s-DO"/>
        </a:p>
      </dgm:t>
    </dgm:pt>
    <dgm:pt modelId="{3AF8A1C6-47F6-4789-A94E-C6339F303D00}">
      <dgm:prSet phldrT="[Text]" custT="1"/>
      <dgm:spPr/>
      <dgm:t>
        <a:bodyPr/>
        <a:lstStyle/>
        <a:p>
          <a:r>
            <a:rPr lang="es-DO" sz="1100" noProof="0" dirty="0" smtClean="0"/>
            <a:t>Generación</a:t>
          </a:r>
          <a:endParaRPr lang="es-DO" sz="1100" noProof="0" dirty="0"/>
        </a:p>
      </dgm:t>
    </dgm:pt>
    <dgm:pt modelId="{C25F79B1-5F6D-4740-B144-3A081F8D8705}" type="parTrans" cxnId="{CDAFFF7B-6008-4D32-B112-1348EB3FD260}">
      <dgm:prSet/>
      <dgm:spPr/>
      <dgm:t>
        <a:bodyPr/>
        <a:lstStyle/>
        <a:p>
          <a:endParaRPr lang="es-DO" sz="2400" noProof="0"/>
        </a:p>
      </dgm:t>
    </dgm:pt>
    <dgm:pt modelId="{99AB67E6-1DB4-4EEC-8576-78113993CE34}" type="sibTrans" cxnId="{CDAFFF7B-6008-4D32-B112-1348EB3FD260}">
      <dgm:prSet/>
      <dgm:spPr/>
      <dgm:t>
        <a:bodyPr/>
        <a:lstStyle/>
        <a:p>
          <a:endParaRPr lang="es-DO" sz="2400" noProof="0"/>
        </a:p>
      </dgm:t>
    </dgm:pt>
    <dgm:pt modelId="{9FED8038-4ACF-4F9C-A0A2-95A3AF0CEF89}">
      <dgm:prSet phldrT="[Text]" custT="1"/>
      <dgm:spPr/>
      <dgm:t>
        <a:bodyPr/>
        <a:lstStyle/>
        <a:p>
          <a:r>
            <a:rPr lang="es-DO" sz="1000" noProof="0" dirty="0" smtClean="0"/>
            <a:t>Protección por fallas del estator del generador</a:t>
          </a:r>
          <a:endParaRPr lang="es-DO" sz="1000" noProof="0" dirty="0"/>
        </a:p>
      </dgm:t>
    </dgm:pt>
    <dgm:pt modelId="{FEAF7772-B5FC-4F14-9DBF-06E8BD59FDF8}" type="parTrans" cxnId="{543D0351-7F15-4FC7-9715-D5977084C21C}">
      <dgm:prSet custT="1"/>
      <dgm:spPr/>
      <dgm:t>
        <a:bodyPr/>
        <a:lstStyle/>
        <a:p>
          <a:endParaRPr lang="es-DO" sz="600" noProof="0"/>
        </a:p>
      </dgm:t>
    </dgm:pt>
    <dgm:pt modelId="{97D88A43-E37F-4375-BF54-1D4C4F3527FF}" type="sibTrans" cxnId="{543D0351-7F15-4FC7-9715-D5977084C21C}">
      <dgm:prSet/>
      <dgm:spPr/>
      <dgm:t>
        <a:bodyPr/>
        <a:lstStyle/>
        <a:p>
          <a:endParaRPr lang="es-DO" sz="2400" noProof="0"/>
        </a:p>
      </dgm:t>
    </dgm:pt>
    <dgm:pt modelId="{B3FBBF04-3694-4776-8D2F-97A99F370A1D}">
      <dgm:prSet phldrT="[Text]" custT="1"/>
      <dgm:spPr/>
      <dgm:t>
        <a:bodyPr/>
        <a:lstStyle/>
        <a:p>
          <a:r>
            <a:rPr lang="es-DO" sz="1000" noProof="0" dirty="0" smtClean="0"/>
            <a:t>Protección por fallas de fase</a:t>
          </a:r>
          <a:endParaRPr lang="es-DO" sz="1000" noProof="0" dirty="0"/>
        </a:p>
      </dgm:t>
    </dgm:pt>
    <dgm:pt modelId="{A11F24F9-578C-4AD5-AD44-60DA60167DB8}" type="parTrans" cxnId="{078AC082-0EAE-4659-B6CC-09C393E2440C}">
      <dgm:prSet custT="1"/>
      <dgm:spPr/>
      <dgm:t>
        <a:bodyPr/>
        <a:lstStyle/>
        <a:p>
          <a:endParaRPr lang="es-DO" sz="600" noProof="0"/>
        </a:p>
      </dgm:t>
    </dgm:pt>
    <dgm:pt modelId="{CCC8C0FB-E2C8-4601-889B-9C0D3F0738E4}" type="sibTrans" cxnId="{078AC082-0EAE-4659-B6CC-09C393E2440C}">
      <dgm:prSet/>
      <dgm:spPr/>
      <dgm:t>
        <a:bodyPr/>
        <a:lstStyle/>
        <a:p>
          <a:endParaRPr lang="es-DO" sz="2400" noProof="0"/>
        </a:p>
      </dgm:t>
    </dgm:pt>
    <dgm:pt modelId="{29740AA8-4CC0-44C6-BA95-0B238A4FD563}">
      <dgm:prSet phldrT="[Text]" custT="1"/>
      <dgm:spPr/>
      <dgm:t>
        <a:bodyPr/>
        <a:lstStyle/>
        <a:p>
          <a:r>
            <a:rPr lang="es-DO" sz="1000" noProof="0" dirty="0" smtClean="0"/>
            <a:t>Protección por fallas a tierra</a:t>
          </a:r>
          <a:endParaRPr lang="es-DO" sz="1000" noProof="0" dirty="0"/>
        </a:p>
      </dgm:t>
    </dgm:pt>
    <dgm:pt modelId="{EA383D3F-1675-4D31-9FA0-8EF3746D2BD2}" type="parTrans" cxnId="{7B69C04B-DF1B-4A70-93A6-F4C7B5447DE0}">
      <dgm:prSet custT="1"/>
      <dgm:spPr/>
      <dgm:t>
        <a:bodyPr/>
        <a:lstStyle/>
        <a:p>
          <a:endParaRPr lang="es-DO" sz="600" noProof="0"/>
        </a:p>
      </dgm:t>
    </dgm:pt>
    <dgm:pt modelId="{ADEC6C5B-72F6-403B-9918-4110139A7CBB}" type="sibTrans" cxnId="{7B69C04B-DF1B-4A70-93A6-F4C7B5447DE0}">
      <dgm:prSet/>
      <dgm:spPr/>
      <dgm:t>
        <a:bodyPr/>
        <a:lstStyle/>
        <a:p>
          <a:endParaRPr lang="es-DO" sz="2400" noProof="0"/>
        </a:p>
      </dgm:t>
    </dgm:pt>
    <dgm:pt modelId="{04A9E9A8-F67F-4527-9F6E-2A8A63B5BCE9}">
      <dgm:prSet phldrT="[Text]" custT="1"/>
      <dgm:spPr/>
      <dgm:t>
        <a:bodyPr/>
        <a:lstStyle/>
        <a:p>
          <a:pPr algn="l"/>
          <a:r>
            <a:rPr lang="es-DO" sz="1050" noProof="0" dirty="0" err="1" smtClean="0"/>
            <a:t>87G</a:t>
          </a:r>
          <a:r>
            <a:rPr lang="es-DO" sz="1050" noProof="0" dirty="0" smtClean="0"/>
            <a:t>, </a:t>
          </a:r>
          <a:r>
            <a:rPr lang="es-DO" sz="1050" noProof="0" dirty="0" err="1" smtClean="0"/>
            <a:t>87U</a:t>
          </a:r>
          <a:r>
            <a:rPr lang="es-DO" sz="1050" noProof="0" dirty="0" smtClean="0"/>
            <a:t>, 50</a:t>
          </a:r>
          <a:endParaRPr lang="es-DO" sz="1050" noProof="0" dirty="0"/>
        </a:p>
      </dgm:t>
    </dgm:pt>
    <dgm:pt modelId="{1CAACC65-6043-499A-97FD-AA109B42EA5F}" type="parTrans" cxnId="{487A9CDF-557C-4C28-965D-7803240734D3}">
      <dgm:prSet custT="1"/>
      <dgm:spPr/>
      <dgm:t>
        <a:bodyPr/>
        <a:lstStyle/>
        <a:p>
          <a:endParaRPr lang="es-DO" sz="600"/>
        </a:p>
      </dgm:t>
    </dgm:pt>
    <dgm:pt modelId="{5F4193F6-A42E-42C4-B32D-7AB4E1F761DF}" type="sibTrans" cxnId="{487A9CDF-557C-4C28-965D-7803240734D3}">
      <dgm:prSet/>
      <dgm:spPr/>
      <dgm:t>
        <a:bodyPr/>
        <a:lstStyle/>
        <a:p>
          <a:endParaRPr lang="es-DO" sz="2400"/>
        </a:p>
      </dgm:t>
    </dgm:pt>
    <dgm:pt modelId="{9DFF767E-F8FF-4E26-90BE-D90B387888E1}">
      <dgm:prSet phldrT="[Text]" custT="1"/>
      <dgm:spPr/>
      <dgm:t>
        <a:bodyPr/>
        <a:lstStyle/>
        <a:p>
          <a:pPr algn="l"/>
          <a:r>
            <a:rPr lang="es-DO" sz="1050" noProof="0" dirty="0" err="1" smtClean="0"/>
            <a:t>51GN</a:t>
          </a:r>
          <a:r>
            <a:rPr lang="es-DO" sz="1050" noProof="0" dirty="0" smtClean="0"/>
            <a:t>, </a:t>
          </a:r>
          <a:r>
            <a:rPr lang="es-DO" sz="1050" noProof="0" dirty="0" err="1" smtClean="0"/>
            <a:t>87N</a:t>
          </a:r>
          <a:endParaRPr lang="es-DO" sz="1050" noProof="0" dirty="0"/>
        </a:p>
      </dgm:t>
    </dgm:pt>
    <dgm:pt modelId="{4C9D8E1B-80AD-41E3-B000-179A41DC5505}" type="parTrans" cxnId="{27B86F96-ABD5-4402-AF82-AF48FFF378A8}">
      <dgm:prSet custT="1"/>
      <dgm:spPr/>
      <dgm:t>
        <a:bodyPr/>
        <a:lstStyle/>
        <a:p>
          <a:endParaRPr lang="es-DO" sz="600"/>
        </a:p>
      </dgm:t>
    </dgm:pt>
    <dgm:pt modelId="{6F70628A-73A2-4660-9DC5-4BDD3EAD91EA}" type="sibTrans" cxnId="{27B86F96-ABD5-4402-AF82-AF48FFF378A8}">
      <dgm:prSet/>
      <dgm:spPr/>
      <dgm:t>
        <a:bodyPr/>
        <a:lstStyle/>
        <a:p>
          <a:endParaRPr lang="es-DO" sz="2400"/>
        </a:p>
      </dgm:t>
    </dgm:pt>
    <dgm:pt modelId="{49825464-4E8A-44A2-A839-BC142D126D52}">
      <dgm:prSet phldrT="[Text]" custT="1"/>
      <dgm:spPr/>
      <dgm:t>
        <a:bodyPr/>
        <a:lstStyle/>
        <a:p>
          <a:r>
            <a:rPr lang="es-DO" sz="1000" noProof="0" dirty="0" smtClean="0"/>
            <a:t>Protección del campo del rotor del generador (</a:t>
          </a:r>
          <a:r>
            <a:rPr lang="es-DO" sz="1000" noProof="0" dirty="0" err="1" smtClean="0"/>
            <a:t>64F</a:t>
          </a:r>
          <a:r>
            <a:rPr lang="es-DO" sz="1000" noProof="0" dirty="0" smtClean="0"/>
            <a:t>)</a:t>
          </a:r>
          <a:endParaRPr lang="es-DO" sz="1000" noProof="0" dirty="0"/>
        </a:p>
      </dgm:t>
    </dgm:pt>
    <dgm:pt modelId="{4DD4E1AC-BF94-451D-9855-54E446F33779}" type="parTrans" cxnId="{C0107261-84EE-4AB2-BF57-2EA866981E8D}">
      <dgm:prSet custT="1"/>
      <dgm:spPr/>
      <dgm:t>
        <a:bodyPr/>
        <a:lstStyle/>
        <a:p>
          <a:endParaRPr lang="es-DO" sz="600"/>
        </a:p>
      </dgm:t>
    </dgm:pt>
    <dgm:pt modelId="{E5C1BAA9-BA96-4494-A88B-2E4EC2A1E59F}" type="sibTrans" cxnId="{C0107261-84EE-4AB2-BF57-2EA866981E8D}">
      <dgm:prSet/>
      <dgm:spPr/>
      <dgm:t>
        <a:bodyPr/>
        <a:lstStyle/>
        <a:p>
          <a:endParaRPr lang="es-DO" sz="2400"/>
        </a:p>
      </dgm:t>
    </dgm:pt>
    <dgm:pt modelId="{2E430096-F3F4-4F36-A192-55E1F4E4D9B5}">
      <dgm:prSet phldrT="[Text]" custT="1"/>
      <dgm:spPr/>
      <dgm:t>
        <a:bodyPr/>
        <a:lstStyle/>
        <a:p>
          <a:r>
            <a:rPr lang="es-DO" sz="1000" noProof="0" dirty="0" smtClean="0"/>
            <a:t>Fallas no internas</a:t>
          </a:r>
          <a:endParaRPr lang="es-DO" sz="1000" noProof="0" dirty="0"/>
        </a:p>
      </dgm:t>
    </dgm:pt>
    <dgm:pt modelId="{32C5A33C-96C1-4AA6-9F92-0A26C585860E}" type="parTrans" cxnId="{B39FC3AF-3ADE-451B-ACF2-BD2EEA9F9892}">
      <dgm:prSet custT="1"/>
      <dgm:spPr/>
      <dgm:t>
        <a:bodyPr/>
        <a:lstStyle/>
        <a:p>
          <a:endParaRPr lang="es-DO" sz="600"/>
        </a:p>
      </dgm:t>
    </dgm:pt>
    <dgm:pt modelId="{C7D81AB6-3A83-4ECE-8F21-48A4879BEF86}" type="sibTrans" cxnId="{B39FC3AF-3ADE-451B-ACF2-BD2EEA9F9892}">
      <dgm:prSet/>
      <dgm:spPr/>
      <dgm:t>
        <a:bodyPr/>
        <a:lstStyle/>
        <a:p>
          <a:endParaRPr lang="es-DO" sz="2400"/>
        </a:p>
      </dgm:t>
    </dgm:pt>
    <dgm:pt modelId="{FAF4BDA3-113B-4E3E-8124-638D30E7A6D2}">
      <dgm:prSet phldrT="[Text]" custT="1"/>
      <dgm:spPr/>
      <dgm:t>
        <a:bodyPr/>
        <a:lstStyle/>
        <a:p>
          <a:pPr algn="l"/>
          <a:r>
            <a:rPr lang="es-DO" sz="1000" noProof="0" dirty="0" smtClean="0"/>
            <a:t>Protección contra frecuencia anormal (</a:t>
          </a:r>
          <a:r>
            <a:rPr lang="es-DO" sz="1000" noProof="0" dirty="0" err="1" smtClean="0"/>
            <a:t>81O</a:t>
          </a:r>
          <a:r>
            <a:rPr lang="es-DO" sz="1000" noProof="0" dirty="0" smtClean="0"/>
            <a:t>/</a:t>
          </a:r>
          <a:r>
            <a:rPr lang="es-DO" sz="1000" noProof="0" dirty="0" err="1" smtClean="0"/>
            <a:t>81U</a:t>
          </a:r>
          <a:r>
            <a:rPr lang="es-DO" sz="1000" noProof="0" dirty="0" smtClean="0"/>
            <a:t>)</a:t>
          </a:r>
          <a:endParaRPr lang="es-DO" sz="1000" noProof="0" dirty="0"/>
        </a:p>
      </dgm:t>
    </dgm:pt>
    <dgm:pt modelId="{857E9CC5-FFEE-4B2E-997C-7F1664322660}" type="parTrans" cxnId="{69564149-1EF1-4048-B14D-9A920433D42E}">
      <dgm:prSet custT="1"/>
      <dgm:spPr/>
      <dgm:t>
        <a:bodyPr/>
        <a:lstStyle/>
        <a:p>
          <a:endParaRPr lang="es-DO" sz="600"/>
        </a:p>
      </dgm:t>
    </dgm:pt>
    <dgm:pt modelId="{14EBDAC4-B89A-429B-80A6-15A97EE1D303}" type="sibTrans" cxnId="{69564149-1EF1-4048-B14D-9A920433D42E}">
      <dgm:prSet/>
      <dgm:spPr/>
      <dgm:t>
        <a:bodyPr/>
        <a:lstStyle/>
        <a:p>
          <a:endParaRPr lang="es-DO" sz="2400"/>
        </a:p>
      </dgm:t>
    </dgm:pt>
    <dgm:pt modelId="{0064DC4E-3375-4824-9B26-FFD3B3E4ED26}">
      <dgm:prSet custT="1"/>
      <dgm:spPr/>
      <dgm:t>
        <a:bodyPr/>
        <a:lstStyle/>
        <a:p>
          <a:pPr algn="l"/>
          <a:r>
            <a:rPr lang="es-DO" sz="1000" noProof="0" dirty="0" smtClean="0"/>
            <a:t>Protección de sobreexcitación (24)</a:t>
          </a:r>
          <a:endParaRPr lang="es-DO" sz="1000" noProof="0" dirty="0"/>
        </a:p>
      </dgm:t>
    </dgm:pt>
    <dgm:pt modelId="{D8F7EE57-10B0-4283-B757-C8560DA7CCAF}" type="parTrans" cxnId="{02C1ED81-589C-4F32-9DCB-478A52148C00}">
      <dgm:prSet custT="1"/>
      <dgm:spPr/>
      <dgm:t>
        <a:bodyPr/>
        <a:lstStyle/>
        <a:p>
          <a:endParaRPr lang="es-DO" sz="600"/>
        </a:p>
      </dgm:t>
    </dgm:pt>
    <dgm:pt modelId="{2A04BAAC-E9BB-435F-A8CE-1B435A60AF14}" type="sibTrans" cxnId="{02C1ED81-589C-4F32-9DCB-478A52148C00}">
      <dgm:prSet/>
      <dgm:spPr/>
      <dgm:t>
        <a:bodyPr/>
        <a:lstStyle/>
        <a:p>
          <a:endParaRPr lang="es-DO" sz="2400"/>
        </a:p>
      </dgm:t>
    </dgm:pt>
    <dgm:pt modelId="{5B285329-3BE8-49E6-9511-239A1D1784F5}">
      <dgm:prSet custT="1"/>
      <dgm:spPr/>
      <dgm:t>
        <a:bodyPr/>
        <a:lstStyle/>
        <a:p>
          <a:pPr algn="l"/>
          <a:r>
            <a:rPr lang="es-DO" sz="1000" noProof="0" dirty="0" smtClean="0"/>
            <a:t>Protección de sobretensión (59)</a:t>
          </a:r>
          <a:endParaRPr lang="es-DO" sz="1000" noProof="0" dirty="0"/>
        </a:p>
      </dgm:t>
    </dgm:pt>
    <dgm:pt modelId="{FBAA2CC8-34BF-45FE-BE59-3216E393D12B}" type="parTrans" cxnId="{44F4759C-CFC3-46E7-87B4-C77F2787761C}">
      <dgm:prSet custT="1"/>
      <dgm:spPr/>
      <dgm:t>
        <a:bodyPr/>
        <a:lstStyle/>
        <a:p>
          <a:endParaRPr lang="es-DO" sz="600"/>
        </a:p>
      </dgm:t>
    </dgm:pt>
    <dgm:pt modelId="{27272FAC-0DAB-41AB-BD97-8380135F12D9}" type="sibTrans" cxnId="{44F4759C-CFC3-46E7-87B4-C77F2787761C}">
      <dgm:prSet/>
      <dgm:spPr/>
      <dgm:t>
        <a:bodyPr/>
        <a:lstStyle/>
        <a:p>
          <a:endParaRPr lang="es-DO" sz="2400"/>
        </a:p>
      </dgm:t>
    </dgm:pt>
    <dgm:pt modelId="{C9100F76-70DC-44C4-916B-B2E5B4EB0814}">
      <dgm:prSet custT="1"/>
      <dgm:spPr/>
      <dgm:t>
        <a:bodyPr/>
        <a:lstStyle/>
        <a:p>
          <a:pPr algn="l"/>
          <a:r>
            <a:rPr lang="es-DO" sz="1000" noProof="0" dirty="0" smtClean="0"/>
            <a:t>Protección por subtensión (27)</a:t>
          </a:r>
          <a:endParaRPr lang="es-DO" sz="1000" noProof="0" dirty="0"/>
        </a:p>
      </dgm:t>
    </dgm:pt>
    <dgm:pt modelId="{B0EDB29F-FC25-4463-9F23-4707206B520F}" type="parTrans" cxnId="{66E71E91-4636-4C54-BC1B-19988551478B}">
      <dgm:prSet custT="1"/>
      <dgm:spPr/>
      <dgm:t>
        <a:bodyPr/>
        <a:lstStyle/>
        <a:p>
          <a:endParaRPr lang="es-DO" sz="600"/>
        </a:p>
      </dgm:t>
    </dgm:pt>
    <dgm:pt modelId="{617139C7-078B-4581-B79D-D50FE08D34FC}" type="sibTrans" cxnId="{66E71E91-4636-4C54-BC1B-19988551478B}">
      <dgm:prSet/>
      <dgm:spPr/>
      <dgm:t>
        <a:bodyPr/>
        <a:lstStyle/>
        <a:p>
          <a:endParaRPr lang="es-DO" sz="2400"/>
        </a:p>
      </dgm:t>
    </dgm:pt>
    <dgm:pt modelId="{3A98DE95-9E63-45E1-9082-38356C5A9705}">
      <dgm:prSet custT="1"/>
      <dgm:spPr/>
      <dgm:t>
        <a:bodyPr/>
        <a:lstStyle/>
        <a:p>
          <a:pPr algn="l"/>
          <a:r>
            <a:rPr lang="es-DO" sz="1000" noProof="0" dirty="0" smtClean="0"/>
            <a:t>Perdida de señal de transformadores de potencial o desequilibrio de tensión (60FL)</a:t>
          </a:r>
          <a:endParaRPr lang="es-DO" sz="1000" noProof="0" dirty="0"/>
        </a:p>
      </dgm:t>
    </dgm:pt>
    <dgm:pt modelId="{9280673D-5595-41F9-A4A0-B742E90F103C}" type="parTrans" cxnId="{6242B650-D369-4567-9F8A-E55BF367BE9A}">
      <dgm:prSet custT="1"/>
      <dgm:spPr/>
      <dgm:t>
        <a:bodyPr/>
        <a:lstStyle/>
        <a:p>
          <a:endParaRPr lang="es-DO" sz="600"/>
        </a:p>
      </dgm:t>
    </dgm:pt>
    <dgm:pt modelId="{DC68108C-5E8D-49B2-9C68-8D62B33E7C42}" type="sibTrans" cxnId="{6242B650-D369-4567-9F8A-E55BF367BE9A}">
      <dgm:prSet/>
      <dgm:spPr/>
      <dgm:t>
        <a:bodyPr/>
        <a:lstStyle/>
        <a:p>
          <a:endParaRPr lang="es-DO" sz="2400"/>
        </a:p>
      </dgm:t>
    </dgm:pt>
    <dgm:pt modelId="{F8A2520A-B093-4B14-AFB4-E819C0D91B78}">
      <dgm:prSet custT="1"/>
      <dgm:spPr/>
      <dgm:t>
        <a:bodyPr/>
        <a:lstStyle/>
        <a:p>
          <a:pPr algn="l"/>
          <a:r>
            <a:rPr lang="es-DO" sz="1000" noProof="0" dirty="0" smtClean="0"/>
            <a:t>Protección de pérdida de campo (40)</a:t>
          </a:r>
          <a:endParaRPr lang="es-DO" sz="1000" noProof="0" dirty="0"/>
        </a:p>
      </dgm:t>
    </dgm:pt>
    <dgm:pt modelId="{D4E8046A-FDA2-40B1-953A-F41312A35A22}" type="parTrans" cxnId="{B99DECFA-6F86-4BF5-8EEA-0D90F9BEA46B}">
      <dgm:prSet custT="1"/>
      <dgm:spPr/>
      <dgm:t>
        <a:bodyPr/>
        <a:lstStyle/>
        <a:p>
          <a:endParaRPr lang="es-DO" sz="600"/>
        </a:p>
      </dgm:t>
    </dgm:pt>
    <dgm:pt modelId="{5C80635E-3AAC-4168-A138-30F84BB6CEE2}" type="sibTrans" cxnId="{B99DECFA-6F86-4BF5-8EEA-0D90F9BEA46B}">
      <dgm:prSet/>
      <dgm:spPr/>
      <dgm:t>
        <a:bodyPr/>
        <a:lstStyle/>
        <a:p>
          <a:endParaRPr lang="es-DO" sz="2400"/>
        </a:p>
      </dgm:t>
    </dgm:pt>
    <dgm:pt modelId="{902DC14B-E92C-4F75-BC50-13337DFC91FA}">
      <dgm:prSet custT="1"/>
      <dgm:spPr/>
      <dgm:t>
        <a:bodyPr/>
        <a:lstStyle/>
        <a:p>
          <a:pPr algn="l"/>
          <a:r>
            <a:rPr lang="es-DO" sz="1000" noProof="0" dirty="0" smtClean="0"/>
            <a:t>Protección por pérdida de sincronismo (78)</a:t>
          </a:r>
          <a:endParaRPr lang="es-DO" sz="1000" noProof="0" dirty="0"/>
        </a:p>
      </dgm:t>
    </dgm:pt>
    <dgm:pt modelId="{DDFBB50F-4461-4D0D-90E8-A9881869E78B}" type="parTrans" cxnId="{DE6DC524-AF3A-49F4-B9B9-6A3F495626A7}">
      <dgm:prSet custT="1"/>
      <dgm:spPr/>
      <dgm:t>
        <a:bodyPr/>
        <a:lstStyle/>
        <a:p>
          <a:endParaRPr lang="es-DO" sz="600"/>
        </a:p>
      </dgm:t>
    </dgm:pt>
    <dgm:pt modelId="{40EC4DC8-B85C-4ACE-9583-7D20C192818D}" type="sibTrans" cxnId="{DE6DC524-AF3A-49F4-B9B9-6A3F495626A7}">
      <dgm:prSet/>
      <dgm:spPr/>
      <dgm:t>
        <a:bodyPr/>
        <a:lstStyle/>
        <a:p>
          <a:endParaRPr lang="es-DO" sz="2400"/>
        </a:p>
      </dgm:t>
    </dgm:pt>
    <dgm:pt modelId="{804C5973-FB60-44C3-BD21-85D6C3D3DAD8}">
      <dgm:prSet custT="1"/>
      <dgm:spPr/>
      <dgm:t>
        <a:bodyPr/>
        <a:lstStyle/>
        <a:p>
          <a:pPr algn="l"/>
          <a:r>
            <a:rPr lang="es-DO" sz="1000" noProof="0" dirty="0" smtClean="0"/>
            <a:t>Protección de desbalance de corriente (secuencia negativa) (46)</a:t>
          </a:r>
          <a:endParaRPr lang="es-DO" sz="1000" noProof="0" dirty="0"/>
        </a:p>
      </dgm:t>
    </dgm:pt>
    <dgm:pt modelId="{B19E35B4-F3EF-4E9D-A8A8-212515EB8E71}" type="parTrans" cxnId="{0BA46D22-ECBF-4910-8CB3-4210D878F604}">
      <dgm:prSet custT="1"/>
      <dgm:spPr/>
      <dgm:t>
        <a:bodyPr/>
        <a:lstStyle/>
        <a:p>
          <a:endParaRPr lang="es-DO" sz="600"/>
        </a:p>
      </dgm:t>
    </dgm:pt>
    <dgm:pt modelId="{B2CFA76E-EB19-49DB-8CAC-C9FF78E20D80}" type="sibTrans" cxnId="{0BA46D22-ECBF-4910-8CB3-4210D878F604}">
      <dgm:prSet/>
      <dgm:spPr/>
      <dgm:t>
        <a:bodyPr/>
        <a:lstStyle/>
        <a:p>
          <a:endParaRPr lang="es-DO" sz="2400"/>
        </a:p>
      </dgm:t>
    </dgm:pt>
    <dgm:pt modelId="{BDA44A89-85D8-4814-BA12-A441D5FF8CF5}">
      <dgm:prSet custT="1"/>
      <dgm:spPr/>
      <dgm:t>
        <a:bodyPr/>
        <a:lstStyle/>
        <a:p>
          <a:pPr algn="l"/>
          <a:r>
            <a:rPr lang="es-DO" sz="1000" noProof="0" dirty="0" smtClean="0"/>
            <a:t>Protección por energización inadvertida (50/27)</a:t>
          </a:r>
          <a:endParaRPr lang="es-DO" sz="1000" noProof="0" dirty="0"/>
        </a:p>
      </dgm:t>
    </dgm:pt>
    <dgm:pt modelId="{0239A23D-7A78-4FC0-8B98-2731730D2250}" type="parTrans" cxnId="{208AA0B7-3751-4859-B18C-8E255CB8FE69}">
      <dgm:prSet custT="1"/>
      <dgm:spPr/>
      <dgm:t>
        <a:bodyPr/>
        <a:lstStyle/>
        <a:p>
          <a:endParaRPr lang="es-DO" sz="600"/>
        </a:p>
      </dgm:t>
    </dgm:pt>
    <dgm:pt modelId="{B6A0D61C-BA98-4E17-9139-B574D2D0ABDC}" type="sibTrans" cxnId="{208AA0B7-3751-4859-B18C-8E255CB8FE69}">
      <dgm:prSet/>
      <dgm:spPr/>
      <dgm:t>
        <a:bodyPr/>
        <a:lstStyle/>
        <a:p>
          <a:endParaRPr lang="es-DO" sz="2400"/>
        </a:p>
      </dgm:t>
    </dgm:pt>
    <dgm:pt modelId="{B65FB3CE-8927-4FD5-A5B3-196E2A3827FB}">
      <dgm:prSet custT="1"/>
      <dgm:spPr/>
      <dgm:t>
        <a:bodyPr/>
        <a:lstStyle/>
        <a:p>
          <a:pPr algn="l"/>
          <a:r>
            <a:rPr lang="es-DO" sz="1000" noProof="0" dirty="0" smtClean="0"/>
            <a:t>Relé de potencia inversa. Protección de anti-motorización (32R)</a:t>
          </a:r>
          <a:endParaRPr lang="es-DO" sz="1000" noProof="0" dirty="0"/>
        </a:p>
      </dgm:t>
    </dgm:pt>
    <dgm:pt modelId="{EF9EBA5B-E0AF-481F-B2CD-4BA1F265A4C3}" type="parTrans" cxnId="{7730DB7E-69BB-4EE4-9F80-72EA83E4AE6E}">
      <dgm:prSet custT="1"/>
      <dgm:spPr/>
      <dgm:t>
        <a:bodyPr/>
        <a:lstStyle/>
        <a:p>
          <a:endParaRPr lang="es-DO" sz="600"/>
        </a:p>
      </dgm:t>
    </dgm:pt>
    <dgm:pt modelId="{C32749D9-8B8F-4A02-BEF2-EB0435517D70}" type="sibTrans" cxnId="{7730DB7E-69BB-4EE4-9F80-72EA83E4AE6E}">
      <dgm:prSet/>
      <dgm:spPr/>
      <dgm:t>
        <a:bodyPr/>
        <a:lstStyle/>
        <a:p>
          <a:endParaRPr lang="es-DO" sz="2400"/>
        </a:p>
      </dgm:t>
    </dgm:pt>
    <dgm:pt modelId="{E242AA4B-A91B-44BE-BB72-7524F01238D2}">
      <dgm:prSet custT="1"/>
      <dgm:spPr/>
      <dgm:t>
        <a:bodyPr/>
        <a:lstStyle/>
        <a:p>
          <a:pPr algn="l"/>
          <a:r>
            <a:rPr lang="es-DO" sz="1000" noProof="0" dirty="0" smtClean="0"/>
            <a:t>Falla de interruptor de generador (50BF)</a:t>
          </a:r>
          <a:endParaRPr lang="es-DO" sz="1000" noProof="0" dirty="0"/>
        </a:p>
      </dgm:t>
    </dgm:pt>
    <dgm:pt modelId="{1C441577-FEF7-406D-A045-42558AEE69BC}" type="parTrans" cxnId="{CDE99901-D92D-4722-99E6-9B27D829A184}">
      <dgm:prSet custT="1"/>
      <dgm:spPr/>
      <dgm:t>
        <a:bodyPr/>
        <a:lstStyle/>
        <a:p>
          <a:endParaRPr lang="es-DO" sz="600"/>
        </a:p>
      </dgm:t>
    </dgm:pt>
    <dgm:pt modelId="{FA8FEC1B-6EF8-41FC-A18E-4ED1437F5663}" type="sibTrans" cxnId="{CDE99901-D92D-4722-99E6-9B27D829A184}">
      <dgm:prSet/>
      <dgm:spPr/>
      <dgm:t>
        <a:bodyPr/>
        <a:lstStyle/>
        <a:p>
          <a:endParaRPr lang="es-DO" sz="2400"/>
        </a:p>
      </dgm:t>
    </dgm:pt>
    <dgm:pt modelId="{41768E7B-53FC-4716-B937-0F9AD085F143}">
      <dgm:prSet custT="1"/>
      <dgm:spPr/>
      <dgm:t>
        <a:bodyPr/>
        <a:lstStyle/>
        <a:p>
          <a:pPr algn="l"/>
          <a:r>
            <a:rPr lang="es-DO" sz="1000" noProof="0" dirty="0" smtClean="0"/>
            <a:t>Protección de respaldo del sistema (21 de distancia, 51 sobrecorriente temporizado o 51V sobrecorriente temporizado con restricción por tensión, 51N, Sobrecorriente direccional de neutro (67N))</a:t>
          </a:r>
          <a:endParaRPr lang="es-DO" sz="1000" noProof="0" dirty="0"/>
        </a:p>
      </dgm:t>
    </dgm:pt>
    <dgm:pt modelId="{15DC0636-BDE8-47AA-9B10-2E4A302F7A6C}" type="parTrans" cxnId="{97924FB5-0311-4668-98F1-4E30AAD9516B}">
      <dgm:prSet custT="1"/>
      <dgm:spPr/>
      <dgm:t>
        <a:bodyPr/>
        <a:lstStyle/>
        <a:p>
          <a:endParaRPr lang="es-DO" sz="600"/>
        </a:p>
      </dgm:t>
    </dgm:pt>
    <dgm:pt modelId="{502AF09D-0445-4294-875F-72C1ED566A2E}" type="sibTrans" cxnId="{97924FB5-0311-4668-98F1-4E30AAD9516B}">
      <dgm:prSet/>
      <dgm:spPr/>
      <dgm:t>
        <a:bodyPr/>
        <a:lstStyle/>
        <a:p>
          <a:endParaRPr lang="es-DO" sz="2400"/>
        </a:p>
      </dgm:t>
    </dgm:pt>
    <dgm:pt modelId="{F6E4C69A-4062-418F-B6C5-48F10E9C4D25}">
      <dgm:prSet phldrT="[Text]" custT="1"/>
      <dgm:spPr/>
      <dgm:t>
        <a:bodyPr/>
        <a:lstStyle/>
        <a:p>
          <a:r>
            <a:rPr lang="es-DO" sz="1000" noProof="0" dirty="0" smtClean="0"/>
            <a:t>Protección ante condiciones anormales de operación </a:t>
          </a:r>
          <a:endParaRPr lang="es-DO" sz="1000" noProof="0" dirty="0"/>
        </a:p>
      </dgm:t>
    </dgm:pt>
    <dgm:pt modelId="{457D81E0-60E3-4BF0-9BAF-552C05AC8489}" type="parTrans" cxnId="{6316A62E-8757-43F5-80EC-06B89C8F40AA}">
      <dgm:prSet custT="1"/>
      <dgm:spPr/>
      <dgm:t>
        <a:bodyPr/>
        <a:lstStyle/>
        <a:p>
          <a:endParaRPr lang="es-DO" sz="600"/>
        </a:p>
      </dgm:t>
    </dgm:pt>
    <dgm:pt modelId="{BE968E93-9455-4C5D-A14D-807BC387C67B}" type="sibTrans" cxnId="{6316A62E-8757-43F5-80EC-06B89C8F40AA}">
      <dgm:prSet/>
      <dgm:spPr/>
      <dgm:t>
        <a:bodyPr/>
        <a:lstStyle/>
        <a:p>
          <a:endParaRPr lang="es-DO" sz="2000"/>
        </a:p>
      </dgm:t>
    </dgm:pt>
    <dgm:pt modelId="{446786B3-8FC1-4BA0-912A-6B651E7E24B8}" type="pres">
      <dgm:prSet presAssocID="{1A6BDDB6-69ED-4B9E-B695-C315F50EEDD6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2058533-DE04-4961-A37B-AFDE40221BE6}" type="pres">
      <dgm:prSet presAssocID="{1A6BDDB6-69ED-4B9E-B695-C315F50EEDD6}" presName="hierFlow" presStyleCnt="0"/>
      <dgm:spPr/>
    </dgm:pt>
    <dgm:pt modelId="{096ADBF6-D776-4881-A7C8-77FC3CD34984}" type="pres">
      <dgm:prSet presAssocID="{1A6BDDB6-69ED-4B9E-B695-C315F50EEDD6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752E422F-9249-44E7-8F50-39AD0E34E24E}" type="pres">
      <dgm:prSet presAssocID="{3AF8A1C6-47F6-4789-A94E-C6339F303D00}" presName="Name17" presStyleCnt="0"/>
      <dgm:spPr/>
    </dgm:pt>
    <dgm:pt modelId="{C8CE88CC-EEE3-45FC-8112-26B6DEC7028D}" type="pres">
      <dgm:prSet presAssocID="{3AF8A1C6-47F6-4789-A94E-C6339F303D00}" presName="level1Shape" presStyleLbl="node0" presStyleIdx="0" presStyleCnt="1" custScaleX="92421" custScaleY="9368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6649E78-3E43-455A-8A07-45E3B6F212E7}" type="pres">
      <dgm:prSet presAssocID="{3AF8A1C6-47F6-4789-A94E-C6339F303D00}" presName="hierChild2" presStyleCnt="0"/>
      <dgm:spPr/>
    </dgm:pt>
    <dgm:pt modelId="{ADDA8DCC-FD2A-420C-BE87-7613E124D1DD}" type="pres">
      <dgm:prSet presAssocID="{FEAF7772-B5FC-4F14-9DBF-06E8BD59FDF8}" presName="Name25" presStyleLbl="parChTrans1D2" presStyleIdx="0" presStyleCnt="3"/>
      <dgm:spPr/>
      <dgm:t>
        <a:bodyPr/>
        <a:lstStyle/>
        <a:p>
          <a:endParaRPr lang="en-US"/>
        </a:p>
      </dgm:t>
    </dgm:pt>
    <dgm:pt modelId="{9087D400-ADF2-44B0-9CDC-6DD00FBB5EAE}" type="pres">
      <dgm:prSet presAssocID="{FEAF7772-B5FC-4F14-9DBF-06E8BD59FDF8}" presName="connTx" presStyleLbl="parChTrans1D2" presStyleIdx="0" presStyleCnt="3"/>
      <dgm:spPr/>
      <dgm:t>
        <a:bodyPr/>
        <a:lstStyle/>
        <a:p>
          <a:endParaRPr lang="en-US"/>
        </a:p>
      </dgm:t>
    </dgm:pt>
    <dgm:pt modelId="{AA6C12B6-13BF-4F89-8391-D79D3BF60300}" type="pres">
      <dgm:prSet presAssocID="{9FED8038-4ACF-4F9C-A0A2-95A3AF0CEF89}" presName="Name30" presStyleCnt="0"/>
      <dgm:spPr/>
    </dgm:pt>
    <dgm:pt modelId="{8827B57C-7E9A-4B0E-84AD-960A2A691D9D}" type="pres">
      <dgm:prSet presAssocID="{9FED8038-4ACF-4F9C-A0A2-95A3AF0CEF89}" presName="level2Shape" presStyleLbl="node2" presStyleIdx="0" presStyleCnt="3" custScaleY="108095"/>
      <dgm:spPr/>
      <dgm:t>
        <a:bodyPr/>
        <a:lstStyle/>
        <a:p>
          <a:endParaRPr lang="en-US"/>
        </a:p>
      </dgm:t>
    </dgm:pt>
    <dgm:pt modelId="{4C805B5B-43B0-4665-BE51-61B5A46AF9C6}" type="pres">
      <dgm:prSet presAssocID="{9FED8038-4ACF-4F9C-A0A2-95A3AF0CEF89}" presName="hierChild3" presStyleCnt="0"/>
      <dgm:spPr/>
    </dgm:pt>
    <dgm:pt modelId="{C1054C3E-6CA1-4B57-9771-BF36D24DFE36}" type="pres">
      <dgm:prSet presAssocID="{A11F24F9-578C-4AD5-AD44-60DA60167DB8}" presName="Name25" presStyleLbl="parChTrans1D3" presStyleIdx="0" presStyleCnt="3"/>
      <dgm:spPr/>
      <dgm:t>
        <a:bodyPr/>
        <a:lstStyle/>
        <a:p>
          <a:endParaRPr lang="en-US"/>
        </a:p>
      </dgm:t>
    </dgm:pt>
    <dgm:pt modelId="{D8310697-4C4D-4944-A325-750FA8214A9F}" type="pres">
      <dgm:prSet presAssocID="{A11F24F9-578C-4AD5-AD44-60DA60167DB8}" presName="connTx" presStyleLbl="parChTrans1D3" presStyleIdx="0" presStyleCnt="3"/>
      <dgm:spPr/>
      <dgm:t>
        <a:bodyPr/>
        <a:lstStyle/>
        <a:p>
          <a:endParaRPr lang="en-US"/>
        </a:p>
      </dgm:t>
    </dgm:pt>
    <dgm:pt modelId="{045A4F91-8E25-44DF-9231-08A36B184E5A}" type="pres">
      <dgm:prSet presAssocID="{B3FBBF04-3694-4776-8D2F-97A99F370A1D}" presName="Name30" presStyleCnt="0"/>
      <dgm:spPr/>
    </dgm:pt>
    <dgm:pt modelId="{9AA884D1-DB51-455E-8F74-E2D60F908832}" type="pres">
      <dgm:prSet presAssocID="{B3FBBF04-3694-4776-8D2F-97A99F370A1D}" presName="level2Shape" presStyleLbl="node3" presStyleIdx="0" presStyleCnt="3" custScaleY="56302" custLinFactNeighborX="-21960" custLinFactNeighborY="-5453"/>
      <dgm:spPr/>
      <dgm:t>
        <a:bodyPr/>
        <a:lstStyle/>
        <a:p>
          <a:endParaRPr lang="en-US"/>
        </a:p>
      </dgm:t>
    </dgm:pt>
    <dgm:pt modelId="{7798470B-0300-4754-8FAE-417B389DFE30}" type="pres">
      <dgm:prSet presAssocID="{B3FBBF04-3694-4776-8D2F-97A99F370A1D}" presName="hierChild3" presStyleCnt="0"/>
      <dgm:spPr/>
    </dgm:pt>
    <dgm:pt modelId="{8358585E-7EF4-438B-A553-82B24A8C3C59}" type="pres">
      <dgm:prSet presAssocID="{1CAACC65-6043-499A-97FD-AA109B42EA5F}" presName="Name25" presStyleLbl="parChTrans1D4" presStyleIdx="0" presStyleCnt="14"/>
      <dgm:spPr/>
      <dgm:t>
        <a:bodyPr/>
        <a:lstStyle/>
        <a:p>
          <a:endParaRPr lang="en-US"/>
        </a:p>
      </dgm:t>
    </dgm:pt>
    <dgm:pt modelId="{F69FB4C3-6C64-414A-BE96-910D281135B4}" type="pres">
      <dgm:prSet presAssocID="{1CAACC65-6043-499A-97FD-AA109B42EA5F}" presName="connTx" presStyleLbl="parChTrans1D4" presStyleIdx="0" presStyleCnt="14"/>
      <dgm:spPr/>
      <dgm:t>
        <a:bodyPr/>
        <a:lstStyle/>
        <a:p>
          <a:endParaRPr lang="en-US"/>
        </a:p>
      </dgm:t>
    </dgm:pt>
    <dgm:pt modelId="{E87B66F8-E41F-4468-96F8-94B3FEF9E10E}" type="pres">
      <dgm:prSet presAssocID="{04A9E9A8-F67F-4527-9F6E-2A8A63B5BCE9}" presName="Name30" presStyleCnt="0"/>
      <dgm:spPr/>
    </dgm:pt>
    <dgm:pt modelId="{C1D42B6B-46D1-4718-9197-827A6FE667C7}" type="pres">
      <dgm:prSet presAssocID="{04A9E9A8-F67F-4527-9F6E-2A8A63B5BCE9}" presName="level2Shape" presStyleLbl="node4" presStyleIdx="0" presStyleCnt="14" custScaleY="39036" custLinFactNeighborX="80" custLinFactNeighborY="-8861"/>
      <dgm:spPr/>
      <dgm:t>
        <a:bodyPr/>
        <a:lstStyle/>
        <a:p>
          <a:endParaRPr lang="es-DO"/>
        </a:p>
      </dgm:t>
    </dgm:pt>
    <dgm:pt modelId="{92B9B4D4-6E1E-4F33-8997-B6D7FF92A0F4}" type="pres">
      <dgm:prSet presAssocID="{04A9E9A8-F67F-4527-9F6E-2A8A63B5BCE9}" presName="hierChild3" presStyleCnt="0"/>
      <dgm:spPr/>
    </dgm:pt>
    <dgm:pt modelId="{E3D566CF-D2D8-4632-B2E7-6CC73986C206}" type="pres">
      <dgm:prSet presAssocID="{EA383D3F-1675-4D31-9FA0-8EF3746D2BD2}" presName="Name25" presStyleLbl="parChTrans1D3" presStyleIdx="1" presStyleCnt="3"/>
      <dgm:spPr/>
      <dgm:t>
        <a:bodyPr/>
        <a:lstStyle/>
        <a:p>
          <a:endParaRPr lang="en-US"/>
        </a:p>
      </dgm:t>
    </dgm:pt>
    <dgm:pt modelId="{05CB9E6E-AF47-44DD-B02D-1C3BC4730031}" type="pres">
      <dgm:prSet presAssocID="{EA383D3F-1675-4D31-9FA0-8EF3746D2BD2}" presName="connTx" presStyleLbl="parChTrans1D3" presStyleIdx="1" presStyleCnt="3"/>
      <dgm:spPr/>
      <dgm:t>
        <a:bodyPr/>
        <a:lstStyle/>
        <a:p>
          <a:endParaRPr lang="en-US"/>
        </a:p>
      </dgm:t>
    </dgm:pt>
    <dgm:pt modelId="{8653ED0C-FBCB-4056-8B73-2ABD83A2178B}" type="pres">
      <dgm:prSet presAssocID="{29740AA8-4CC0-44C6-BA95-0B238A4FD563}" presName="Name30" presStyleCnt="0"/>
      <dgm:spPr/>
    </dgm:pt>
    <dgm:pt modelId="{38DFA492-A0A8-476D-89A6-46910ED54885}" type="pres">
      <dgm:prSet presAssocID="{29740AA8-4CC0-44C6-BA95-0B238A4FD563}" presName="level2Shape" presStyleLbl="node3" presStyleIdx="1" presStyleCnt="3" custScaleY="56302" custLinFactNeighborX="-21960" custLinFactNeighborY="18707"/>
      <dgm:spPr/>
      <dgm:t>
        <a:bodyPr/>
        <a:lstStyle/>
        <a:p>
          <a:endParaRPr lang="en-US"/>
        </a:p>
      </dgm:t>
    </dgm:pt>
    <dgm:pt modelId="{A5AC762C-8599-4F7D-94B7-418443B49608}" type="pres">
      <dgm:prSet presAssocID="{29740AA8-4CC0-44C6-BA95-0B238A4FD563}" presName="hierChild3" presStyleCnt="0"/>
      <dgm:spPr/>
    </dgm:pt>
    <dgm:pt modelId="{01C2E964-BE3E-4D20-A404-C18B75367F25}" type="pres">
      <dgm:prSet presAssocID="{4C9D8E1B-80AD-41E3-B000-179A41DC5505}" presName="Name25" presStyleLbl="parChTrans1D4" presStyleIdx="1" presStyleCnt="14"/>
      <dgm:spPr/>
      <dgm:t>
        <a:bodyPr/>
        <a:lstStyle/>
        <a:p>
          <a:endParaRPr lang="en-US"/>
        </a:p>
      </dgm:t>
    </dgm:pt>
    <dgm:pt modelId="{41528842-901C-43F1-8D2E-166B819FAADE}" type="pres">
      <dgm:prSet presAssocID="{4C9D8E1B-80AD-41E3-B000-179A41DC5505}" presName="connTx" presStyleLbl="parChTrans1D4" presStyleIdx="1" presStyleCnt="14"/>
      <dgm:spPr/>
      <dgm:t>
        <a:bodyPr/>
        <a:lstStyle/>
        <a:p>
          <a:endParaRPr lang="en-US"/>
        </a:p>
      </dgm:t>
    </dgm:pt>
    <dgm:pt modelId="{5470394E-8052-425D-9647-9C764F40AFF4}" type="pres">
      <dgm:prSet presAssocID="{9DFF767E-F8FF-4E26-90BE-D90B387888E1}" presName="Name30" presStyleCnt="0"/>
      <dgm:spPr/>
    </dgm:pt>
    <dgm:pt modelId="{AACCC475-02BC-4403-9D7A-CDD0016D8EC1}" type="pres">
      <dgm:prSet presAssocID="{9DFF767E-F8FF-4E26-90BE-D90B387888E1}" presName="level2Shape" presStyleLbl="node4" presStyleIdx="1" presStyleCnt="14" custScaleY="39036" custLinFactNeighborX="2253" custLinFactNeighborY="19458"/>
      <dgm:spPr/>
      <dgm:t>
        <a:bodyPr/>
        <a:lstStyle/>
        <a:p>
          <a:endParaRPr lang="es-DO"/>
        </a:p>
      </dgm:t>
    </dgm:pt>
    <dgm:pt modelId="{53FF2ABE-A289-4E94-9A46-CE636AFFDBBB}" type="pres">
      <dgm:prSet presAssocID="{9DFF767E-F8FF-4E26-90BE-D90B387888E1}" presName="hierChild3" presStyleCnt="0"/>
      <dgm:spPr/>
    </dgm:pt>
    <dgm:pt modelId="{2B939815-6BE0-435A-A7B4-EF5A381D1CA9}" type="pres">
      <dgm:prSet presAssocID="{4DD4E1AC-BF94-451D-9855-54E446F33779}" presName="Name25" presStyleLbl="parChTrans1D2" presStyleIdx="1" presStyleCnt="3"/>
      <dgm:spPr/>
      <dgm:t>
        <a:bodyPr/>
        <a:lstStyle/>
        <a:p>
          <a:endParaRPr lang="en-US"/>
        </a:p>
      </dgm:t>
    </dgm:pt>
    <dgm:pt modelId="{C4179B2C-7A30-486A-ABF0-F554D82A183C}" type="pres">
      <dgm:prSet presAssocID="{4DD4E1AC-BF94-451D-9855-54E446F33779}" presName="connTx" presStyleLbl="parChTrans1D2" presStyleIdx="1" presStyleCnt="3"/>
      <dgm:spPr/>
      <dgm:t>
        <a:bodyPr/>
        <a:lstStyle/>
        <a:p>
          <a:endParaRPr lang="en-US"/>
        </a:p>
      </dgm:t>
    </dgm:pt>
    <dgm:pt modelId="{8E5A5A5E-0CF7-474A-9398-016851676456}" type="pres">
      <dgm:prSet presAssocID="{49825464-4E8A-44A2-A839-BC142D126D52}" presName="Name30" presStyleCnt="0"/>
      <dgm:spPr/>
    </dgm:pt>
    <dgm:pt modelId="{2633DD19-5F88-4CA9-9DFF-2E6D598F387B}" type="pres">
      <dgm:prSet presAssocID="{49825464-4E8A-44A2-A839-BC142D126D52}" presName="level2Shape" presStyleLbl="node2" presStyleIdx="1" presStyleCnt="3" custScaleX="135869" custScaleY="78071" custLinFactY="37948" custLinFactNeighborX="7925" custLinFactNeighborY="100000"/>
      <dgm:spPr/>
      <dgm:t>
        <a:bodyPr/>
        <a:lstStyle/>
        <a:p>
          <a:endParaRPr lang="es-DO"/>
        </a:p>
      </dgm:t>
    </dgm:pt>
    <dgm:pt modelId="{B709AF2D-6B8D-44C1-AE6C-D440990C8436}" type="pres">
      <dgm:prSet presAssocID="{49825464-4E8A-44A2-A839-BC142D126D52}" presName="hierChild3" presStyleCnt="0"/>
      <dgm:spPr/>
    </dgm:pt>
    <dgm:pt modelId="{36C021D6-67B6-4D72-9659-6730083AF3B4}" type="pres">
      <dgm:prSet presAssocID="{457D81E0-60E3-4BF0-9BAF-552C05AC8489}" presName="Name25" presStyleLbl="parChTrans1D2" presStyleIdx="2" presStyleCnt="3"/>
      <dgm:spPr/>
      <dgm:t>
        <a:bodyPr/>
        <a:lstStyle/>
        <a:p>
          <a:endParaRPr lang="en-US"/>
        </a:p>
      </dgm:t>
    </dgm:pt>
    <dgm:pt modelId="{BB37B5DA-070B-4741-8632-EF9CC042090F}" type="pres">
      <dgm:prSet presAssocID="{457D81E0-60E3-4BF0-9BAF-552C05AC8489}" presName="connTx" presStyleLbl="parChTrans1D2" presStyleIdx="2" presStyleCnt="3"/>
      <dgm:spPr/>
      <dgm:t>
        <a:bodyPr/>
        <a:lstStyle/>
        <a:p>
          <a:endParaRPr lang="en-US"/>
        </a:p>
      </dgm:t>
    </dgm:pt>
    <dgm:pt modelId="{07B01D99-B235-4E4D-866F-8AA8E191B870}" type="pres">
      <dgm:prSet presAssocID="{F6E4C69A-4062-418F-B6C5-48F10E9C4D25}" presName="Name30" presStyleCnt="0"/>
      <dgm:spPr/>
    </dgm:pt>
    <dgm:pt modelId="{E54075C2-7E49-43D9-AEB7-2CE9F44A270A}" type="pres">
      <dgm:prSet presAssocID="{F6E4C69A-4062-418F-B6C5-48F10E9C4D25}" presName="level2Shape" presStyleLbl="node2" presStyleIdx="2" presStyleCnt="3" custScaleX="111581" custScaleY="158647" custLinFactNeighborX="-20873" custLinFactNeighborY="-17180"/>
      <dgm:spPr/>
      <dgm:t>
        <a:bodyPr/>
        <a:lstStyle/>
        <a:p>
          <a:endParaRPr lang="es-DO"/>
        </a:p>
      </dgm:t>
    </dgm:pt>
    <dgm:pt modelId="{931A51BA-282B-45B5-ADAC-C9038968AF9D}" type="pres">
      <dgm:prSet presAssocID="{F6E4C69A-4062-418F-B6C5-48F10E9C4D25}" presName="hierChild3" presStyleCnt="0"/>
      <dgm:spPr/>
    </dgm:pt>
    <dgm:pt modelId="{F49ECFD3-9D11-480D-890C-017DBE322DE4}" type="pres">
      <dgm:prSet presAssocID="{32C5A33C-96C1-4AA6-9F92-0A26C585860E}" presName="Name25" presStyleLbl="parChTrans1D3" presStyleIdx="2" presStyleCnt="3"/>
      <dgm:spPr/>
      <dgm:t>
        <a:bodyPr/>
        <a:lstStyle/>
        <a:p>
          <a:endParaRPr lang="en-US"/>
        </a:p>
      </dgm:t>
    </dgm:pt>
    <dgm:pt modelId="{DA925602-6E99-452A-B58F-9556ACF504FB}" type="pres">
      <dgm:prSet presAssocID="{32C5A33C-96C1-4AA6-9F92-0A26C585860E}" presName="connTx" presStyleLbl="parChTrans1D3" presStyleIdx="2" presStyleCnt="3"/>
      <dgm:spPr/>
      <dgm:t>
        <a:bodyPr/>
        <a:lstStyle/>
        <a:p>
          <a:endParaRPr lang="en-US"/>
        </a:p>
      </dgm:t>
    </dgm:pt>
    <dgm:pt modelId="{EA27777B-A2ED-4A79-B10B-A5F7FF416578}" type="pres">
      <dgm:prSet presAssocID="{2E430096-F3F4-4F36-A192-55E1F4E4D9B5}" presName="Name30" presStyleCnt="0"/>
      <dgm:spPr/>
    </dgm:pt>
    <dgm:pt modelId="{9D4DED27-9B6E-4137-93B6-11A79DB2DA5F}" type="pres">
      <dgm:prSet presAssocID="{2E430096-F3F4-4F36-A192-55E1F4E4D9B5}" presName="level2Shape" presStyleLbl="node3" presStyleIdx="2" presStyleCnt="3" custScaleY="78071" custLinFactY="9853" custLinFactNeighborX="-45168" custLinFactNeighborY="100000"/>
      <dgm:spPr/>
      <dgm:t>
        <a:bodyPr/>
        <a:lstStyle/>
        <a:p>
          <a:endParaRPr lang="es-DO"/>
        </a:p>
      </dgm:t>
    </dgm:pt>
    <dgm:pt modelId="{AA3DD0F3-1F2D-4E12-9D99-0B78F22BA093}" type="pres">
      <dgm:prSet presAssocID="{2E430096-F3F4-4F36-A192-55E1F4E4D9B5}" presName="hierChild3" presStyleCnt="0"/>
      <dgm:spPr/>
    </dgm:pt>
    <dgm:pt modelId="{1931B541-7EFC-4B62-A133-7FF2CD18D922}" type="pres">
      <dgm:prSet presAssocID="{857E9CC5-FFEE-4B2E-997C-7F1664322660}" presName="Name25" presStyleLbl="parChTrans1D4" presStyleIdx="2" presStyleCnt="14"/>
      <dgm:spPr/>
      <dgm:t>
        <a:bodyPr/>
        <a:lstStyle/>
        <a:p>
          <a:endParaRPr lang="en-US"/>
        </a:p>
      </dgm:t>
    </dgm:pt>
    <dgm:pt modelId="{7D308D7A-42DC-48A8-815B-D409AF4B2DB9}" type="pres">
      <dgm:prSet presAssocID="{857E9CC5-FFEE-4B2E-997C-7F1664322660}" presName="connTx" presStyleLbl="parChTrans1D4" presStyleIdx="2" presStyleCnt="14"/>
      <dgm:spPr/>
      <dgm:t>
        <a:bodyPr/>
        <a:lstStyle/>
        <a:p>
          <a:endParaRPr lang="en-US"/>
        </a:p>
      </dgm:t>
    </dgm:pt>
    <dgm:pt modelId="{C85FC3BB-E5D8-4465-BAAB-9EF4F8D99B26}" type="pres">
      <dgm:prSet presAssocID="{FAF4BDA3-113B-4E3E-8124-638D30E7A6D2}" presName="Name30" presStyleCnt="0"/>
      <dgm:spPr/>
    </dgm:pt>
    <dgm:pt modelId="{DE0CE37D-503D-4783-8C03-6E15D2A0ABEB}" type="pres">
      <dgm:prSet presAssocID="{FAF4BDA3-113B-4E3E-8124-638D30E7A6D2}" presName="level2Shape" presStyleLbl="node4" presStyleIdx="2" presStyleCnt="14" custScaleX="381466" custScaleY="37534" custLinFactNeighborX="-2499" custLinFactNeighborY="15800"/>
      <dgm:spPr/>
      <dgm:t>
        <a:bodyPr/>
        <a:lstStyle/>
        <a:p>
          <a:endParaRPr lang="es-DO"/>
        </a:p>
      </dgm:t>
    </dgm:pt>
    <dgm:pt modelId="{F738E90F-EADE-4A39-9DD4-F4723F1AF871}" type="pres">
      <dgm:prSet presAssocID="{FAF4BDA3-113B-4E3E-8124-638D30E7A6D2}" presName="hierChild3" presStyleCnt="0"/>
      <dgm:spPr/>
    </dgm:pt>
    <dgm:pt modelId="{C139CEF0-8C2C-4BDC-971D-B4A2E4F443CA}" type="pres">
      <dgm:prSet presAssocID="{D8F7EE57-10B0-4283-B757-C8560DA7CCAF}" presName="Name25" presStyleLbl="parChTrans1D4" presStyleIdx="3" presStyleCnt="14"/>
      <dgm:spPr/>
      <dgm:t>
        <a:bodyPr/>
        <a:lstStyle/>
        <a:p>
          <a:endParaRPr lang="en-US"/>
        </a:p>
      </dgm:t>
    </dgm:pt>
    <dgm:pt modelId="{FB6A5F6F-05FA-4C1D-9222-C5274674A8B4}" type="pres">
      <dgm:prSet presAssocID="{D8F7EE57-10B0-4283-B757-C8560DA7CCAF}" presName="connTx" presStyleLbl="parChTrans1D4" presStyleIdx="3" presStyleCnt="14"/>
      <dgm:spPr/>
      <dgm:t>
        <a:bodyPr/>
        <a:lstStyle/>
        <a:p>
          <a:endParaRPr lang="en-US"/>
        </a:p>
      </dgm:t>
    </dgm:pt>
    <dgm:pt modelId="{A98692EF-BB13-4F42-AE30-571709672D39}" type="pres">
      <dgm:prSet presAssocID="{0064DC4E-3375-4824-9B26-FFD3B3E4ED26}" presName="Name30" presStyleCnt="0"/>
      <dgm:spPr/>
    </dgm:pt>
    <dgm:pt modelId="{D5812E43-A0E5-4774-8EBB-AE2C410CDB22}" type="pres">
      <dgm:prSet presAssocID="{0064DC4E-3375-4824-9B26-FFD3B3E4ED26}" presName="level2Shape" presStyleLbl="node4" presStyleIdx="3" presStyleCnt="14" custScaleX="381466" custScaleY="37534" custLinFactNeighborX="-2499" custLinFactNeighborY="15800"/>
      <dgm:spPr/>
      <dgm:t>
        <a:bodyPr/>
        <a:lstStyle/>
        <a:p>
          <a:endParaRPr lang="es-DO"/>
        </a:p>
      </dgm:t>
    </dgm:pt>
    <dgm:pt modelId="{8B59A834-0241-4E85-88E1-AFB518913FFC}" type="pres">
      <dgm:prSet presAssocID="{0064DC4E-3375-4824-9B26-FFD3B3E4ED26}" presName="hierChild3" presStyleCnt="0"/>
      <dgm:spPr/>
    </dgm:pt>
    <dgm:pt modelId="{AF0E45E1-5D9E-4D20-B0EA-34C706C03A97}" type="pres">
      <dgm:prSet presAssocID="{FBAA2CC8-34BF-45FE-BE59-3216E393D12B}" presName="Name25" presStyleLbl="parChTrans1D4" presStyleIdx="4" presStyleCnt="14"/>
      <dgm:spPr/>
      <dgm:t>
        <a:bodyPr/>
        <a:lstStyle/>
        <a:p>
          <a:endParaRPr lang="en-US"/>
        </a:p>
      </dgm:t>
    </dgm:pt>
    <dgm:pt modelId="{33628128-7303-43D6-9ADF-8577F15C66D3}" type="pres">
      <dgm:prSet presAssocID="{FBAA2CC8-34BF-45FE-BE59-3216E393D12B}" presName="connTx" presStyleLbl="parChTrans1D4" presStyleIdx="4" presStyleCnt="14"/>
      <dgm:spPr/>
      <dgm:t>
        <a:bodyPr/>
        <a:lstStyle/>
        <a:p>
          <a:endParaRPr lang="en-US"/>
        </a:p>
      </dgm:t>
    </dgm:pt>
    <dgm:pt modelId="{05FC427D-483A-450A-9645-185ACC7AFBCD}" type="pres">
      <dgm:prSet presAssocID="{5B285329-3BE8-49E6-9511-239A1D1784F5}" presName="Name30" presStyleCnt="0"/>
      <dgm:spPr/>
    </dgm:pt>
    <dgm:pt modelId="{2F043088-4899-487B-88FC-6B35320C0662}" type="pres">
      <dgm:prSet presAssocID="{5B285329-3BE8-49E6-9511-239A1D1784F5}" presName="level2Shape" presStyleLbl="node4" presStyleIdx="4" presStyleCnt="14" custScaleX="381466" custScaleY="37534" custLinFactNeighborX="-2499" custLinFactNeighborY="15800"/>
      <dgm:spPr/>
      <dgm:t>
        <a:bodyPr/>
        <a:lstStyle/>
        <a:p>
          <a:endParaRPr lang="es-DO"/>
        </a:p>
      </dgm:t>
    </dgm:pt>
    <dgm:pt modelId="{1513B7EF-50B3-40C7-B3D7-238CA938EE33}" type="pres">
      <dgm:prSet presAssocID="{5B285329-3BE8-49E6-9511-239A1D1784F5}" presName="hierChild3" presStyleCnt="0"/>
      <dgm:spPr/>
    </dgm:pt>
    <dgm:pt modelId="{177B96E4-7579-41A4-B0C1-D9D98F98380F}" type="pres">
      <dgm:prSet presAssocID="{B0EDB29F-FC25-4463-9F23-4707206B520F}" presName="Name25" presStyleLbl="parChTrans1D4" presStyleIdx="5" presStyleCnt="14"/>
      <dgm:spPr/>
      <dgm:t>
        <a:bodyPr/>
        <a:lstStyle/>
        <a:p>
          <a:endParaRPr lang="en-US"/>
        </a:p>
      </dgm:t>
    </dgm:pt>
    <dgm:pt modelId="{B1A3A7CF-7B83-44AA-A42A-E0AE3C91A5A0}" type="pres">
      <dgm:prSet presAssocID="{B0EDB29F-FC25-4463-9F23-4707206B520F}" presName="connTx" presStyleLbl="parChTrans1D4" presStyleIdx="5" presStyleCnt="14"/>
      <dgm:spPr/>
      <dgm:t>
        <a:bodyPr/>
        <a:lstStyle/>
        <a:p>
          <a:endParaRPr lang="en-US"/>
        </a:p>
      </dgm:t>
    </dgm:pt>
    <dgm:pt modelId="{9D621080-8F08-46BF-9281-5BD8DA69B056}" type="pres">
      <dgm:prSet presAssocID="{C9100F76-70DC-44C4-916B-B2E5B4EB0814}" presName="Name30" presStyleCnt="0"/>
      <dgm:spPr/>
    </dgm:pt>
    <dgm:pt modelId="{8EE050C3-26CE-4397-8685-2BDF114809CC}" type="pres">
      <dgm:prSet presAssocID="{C9100F76-70DC-44C4-916B-B2E5B4EB0814}" presName="level2Shape" presStyleLbl="node4" presStyleIdx="5" presStyleCnt="14" custScaleX="381466" custScaleY="37534" custLinFactNeighborX="-2499" custLinFactNeighborY="15800"/>
      <dgm:spPr/>
      <dgm:t>
        <a:bodyPr/>
        <a:lstStyle/>
        <a:p>
          <a:endParaRPr lang="es-DO"/>
        </a:p>
      </dgm:t>
    </dgm:pt>
    <dgm:pt modelId="{B62D3A36-30CF-4230-9B8F-DAA6F203EA6C}" type="pres">
      <dgm:prSet presAssocID="{C9100F76-70DC-44C4-916B-B2E5B4EB0814}" presName="hierChild3" presStyleCnt="0"/>
      <dgm:spPr/>
    </dgm:pt>
    <dgm:pt modelId="{09445069-10FF-4862-84D8-9BAEB0AEB35A}" type="pres">
      <dgm:prSet presAssocID="{9280673D-5595-41F9-A4A0-B742E90F103C}" presName="Name25" presStyleLbl="parChTrans1D4" presStyleIdx="6" presStyleCnt="14"/>
      <dgm:spPr/>
      <dgm:t>
        <a:bodyPr/>
        <a:lstStyle/>
        <a:p>
          <a:endParaRPr lang="en-US"/>
        </a:p>
      </dgm:t>
    </dgm:pt>
    <dgm:pt modelId="{69F4A1EE-2071-4D87-899F-F3DC8B475BB1}" type="pres">
      <dgm:prSet presAssocID="{9280673D-5595-41F9-A4A0-B742E90F103C}" presName="connTx" presStyleLbl="parChTrans1D4" presStyleIdx="6" presStyleCnt="14"/>
      <dgm:spPr/>
      <dgm:t>
        <a:bodyPr/>
        <a:lstStyle/>
        <a:p>
          <a:endParaRPr lang="en-US"/>
        </a:p>
      </dgm:t>
    </dgm:pt>
    <dgm:pt modelId="{E4EA021D-B20C-4057-8568-B9D254720E36}" type="pres">
      <dgm:prSet presAssocID="{3A98DE95-9E63-45E1-9082-38356C5A9705}" presName="Name30" presStyleCnt="0"/>
      <dgm:spPr/>
    </dgm:pt>
    <dgm:pt modelId="{FE727A89-A959-410A-BB49-2A230A3215F4}" type="pres">
      <dgm:prSet presAssocID="{3A98DE95-9E63-45E1-9082-38356C5A9705}" presName="level2Shape" presStyleLbl="node4" presStyleIdx="6" presStyleCnt="14" custScaleX="381466" custScaleY="56301" custLinFactNeighborX="-2499" custLinFactNeighborY="15800"/>
      <dgm:spPr/>
      <dgm:t>
        <a:bodyPr/>
        <a:lstStyle/>
        <a:p>
          <a:endParaRPr lang="es-DO"/>
        </a:p>
      </dgm:t>
    </dgm:pt>
    <dgm:pt modelId="{7F570895-C5C0-4E78-88CA-3E4C4A15D298}" type="pres">
      <dgm:prSet presAssocID="{3A98DE95-9E63-45E1-9082-38356C5A9705}" presName="hierChild3" presStyleCnt="0"/>
      <dgm:spPr/>
    </dgm:pt>
    <dgm:pt modelId="{0195AF9D-1608-4599-8E3C-F3F1EABDF80F}" type="pres">
      <dgm:prSet presAssocID="{D4E8046A-FDA2-40B1-953A-F41312A35A22}" presName="Name25" presStyleLbl="parChTrans1D4" presStyleIdx="7" presStyleCnt="14"/>
      <dgm:spPr/>
      <dgm:t>
        <a:bodyPr/>
        <a:lstStyle/>
        <a:p>
          <a:endParaRPr lang="en-US"/>
        </a:p>
      </dgm:t>
    </dgm:pt>
    <dgm:pt modelId="{3049AEB6-945E-4EA4-9583-D8C0121AF39D}" type="pres">
      <dgm:prSet presAssocID="{D4E8046A-FDA2-40B1-953A-F41312A35A22}" presName="connTx" presStyleLbl="parChTrans1D4" presStyleIdx="7" presStyleCnt="14"/>
      <dgm:spPr/>
      <dgm:t>
        <a:bodyPr/>
        <a:lstStyle/>
        <a:p>
          <a:endParaRPr lang="en-US"/>
        </a:p>
      </dgm:t>
    </dgm:pt>
    <dgm:pt modelId="{3C117CAF-9497-4396-AF95-19E90CDB1BE2}" type="pres">
      <dgm:prSet presAssocID="{F8A2520A-B093-4B14-AFB4-E819C0D91B78}" presName="Name30" presStyleCnt="0"/>
      <dgm:spPr/>
    </dgm:pt>
    <dgm:pt modelId="{636BF1E3-A273-4417-AFE5-57DCD1DD45A3}" type="pres">
      <dgm:prSet presAssocID="{F8A2520A-B093-4B14-AFB4-E819C0D91B78}" presName="level2Shape" presStyleLbl="node4" presStyleIdx="7" presStyleCnt="14" custScaleX="381466" custScaleY="37534" custLinFactNeighborX="-2499" custLinFactNeighborY="15800"/>
      <dgm:spPr/>
      <dgm:t>
        <a:bodyPr/>
        <a:lstStyle/>
        <a:p>
          <a:endParaRPr lang="es-DO"/>
        </a:p>
      </dgm:t>
    </dgm:pt>
    <dgm:pt modelId="{37F80EFB-5944-4068-8F07-8584E186AE2B}" type="pres">
      <dgm:prSet presAssocID="{F8A2520A-B093-4B14-AFB4-E819C0D91B78}" presName="hierChild3" presStyleCnt="0"/>
      <dgm:spPr/>
    </dgm:pt>
    <dgm:pt modelId="{3DC57B2B-B4FD-41B0-9EFC-778700869E8F}" type="pres">
      <dgm:prSet presAssocID="{DDFBB50F-4461-4D0D-90E8-A9881869E78B}" presName="Name25" presStyleLbl="parChTrans1D4" presStyleIdx="8" presStyleCnt="14"/>
      <dgm:spPr/>
      <dgm:t>
        <a:bodyPr/>
        <a:lstStyle/>
        <a:p>
          <a:endParaRPr lang="en-US"/>
        </a:p>
      </dgm:t>
    </dgm:pt>
    <dgm:pt modelId="{6BD1B9A8-52D5-4935-888D-BFBC1B28239C}" type="pres">
      <dgm:prSet presAssocID="{DDFBB50F-4461-4D0D-90E8-A9881869E78B}" presName="connTx" presStyleLbl="parChTrans1D4" presStyleIdx="8" presStyleCnt="14"/>
      <dgm:spPr/>
      <dgm:t>
        <a:bodyPr/>
        <a:lstStyle/>
        <a:p>
          <a:endParaRPr lang="en-US"/>
        </a:p>
      </dgm:t>
    </dgm:pt>
    <dgm:pt modelId="{2E9A79C0-71FF-48AA-8455-6D5681A209AE}" type="pres">
      <dgm:prSet presAssocID="{902DC14B-E92C-4F75-BC50-13337DFC91FA}" presName="Name30" presStyleCnt="0"/>
      <dgm:spPr/>
    </dgm:pt>
    <dgm:pt modelId="{68C1A1E0-64DE-41DC-836E-208F4A8E48F5}" type="pres">
      <dgm:prSet presAssocID="{902DC14B-E92C-4F75-BC50-13337DFC91FA}" presName="level2Shape" presStyleLbl="node4" presStyleIdx="8" presStyleCnt="14" custScaleX="381466" custScaleY="37534" custLinFactNeighborX="-2499" custLinFactNeighborY="15800"/>
      <dgm:spPr/>
      <dgm:t>
        <a:bodyPr/>
        <a:lstStyle/>
        <a:p>
          <a:endParaRPr lang="es-DO"/>
        </a:p>
      </dgm:t>
    </dgm:pt>
    <dgm:pt modelId="{1311E295-3974-4813-89F6-EB140590BC90}" type="pres">
      <dgm:prSet presAssocID="{902DC14B-E92C-4F75-BC50-13337DFC91FA}" presName="hierChild3" presStyleCnt="0"/>
      <dgm:spPr/>
    </dgm:pt>
    <dgm:pt modelId="{CEC31771-C0AC-47DA-8271-74E9910B24BF}" type="pres">
      <dgm:prSet presAssocID="{B19E35B4-F3EF-4E9D-A8A8-212515EB8E71}" presName="Name25" presStyleLbl="parChTrans1D4" presStyleIdx="9" presStyleCnt="14"/>
      <dgm:spPr/>
      <dgm:t>
        <a:bodyPr/>
        <a:lstStyle/>
        <a:p>
          <a:endParaRPr lang="en-US"/>
        </a:p>
      </dgm:t>
    </dgm:pt>
    <dgm:pt modelId="{B295275C-8A5D-402F-8FB7-2EF7CA5F8941}" type="pres">
      <dgm:prSet presAssocID="{B19E35B4-F3EF-4E9D-A8A8-212515EB8E71}" presName="connTx" presStyleLbl="parChTrans1D4" presStyleIdx="9" presStyleCnt="14"/>
      <dgm:spPr/>
      <dgm:t>
        <a:bodyPr/>
        <a:lstStyle/>
        <a:p>
          <a:endParaRPr lang="en-US"/>
        </a:p>
      </dgm:t>
    </dgm:pt>
    <dgm:pt modelId="{F40F9C81-B441-4730-BB39-142A298072F6}" type="pres">
      <dgm:prSet presAssocID="{804C5973-FB60-44C3-BD21-85D6C3D3DAD8}" presName="Name30" presStyleCnt="0"/>
      <dgm:spPr/>
    </dgm:pt>
    <dgm:pt modelId="{187E0BA1-7BB9-4BCD-A7D4-51C79074E103}" type="pres">
      <dgm:prSet presAssocID="{804C5973-FB60-44C3-BD21-85D6C3D3DAD8}" presName="level2Shape" presStyleLbl="node4" presStyleIdx="9" presStyleCnt="14" custScaleX="381466" custScaleY="56301" custLinFactNeighborX="-2499" custLinFactNeighborY="15800"/>
      <dgm:spPr/>
      <dgm:t>
        <a:bodyPr/>
        <a:lstStyle/>
        <a:p>
          <a:endParaRPr lang="es-DO"/>
        </a:p>
      </dgm:t>
    </dgm:pt>
    <dgm:pt modelId="{F2DE9263-4875-4834-8C82-33D3BC808396}" type="pres">
      <dgm:prSet presAssocID="{804C5973-FB60-44C3-BD21-85D6C3D3DAD8}" presName="hierChild3" presStyleCnt="0"/>
      <dgm:spPr/>
    </dgm:pt>
    <dgm:pt modelId="{2B3ED3BB-E383-4205-9DB5-B407C134DCB5}" type="pres">
      <dgm:prSet presAssocID="{0239A23D-7A78-4FC0-8B98-2731730D2250}" presName="Name25" presStyleLbl="parChTrans1D4" presStyleIdx="10" presStyleCnt="14"/>
      <dgm:spPr/>
      <dgm:t>
        <a:bodyPr/>
        <a:lstStyle/>
        <a:p>
          <a:endParaRPr lang="en-US"/>
        </a:p>
      </dgm:t>
    </dgm:pt>
    <dgm:pt modelId="{06158346-AAC1-4DB1-9406-0B999C4C1A4D}" type="pres">
      <dgm:prSet presAssocID="{0239A23D-7A78-4FC0-8B98-2731730D2250}" presName="connTx" presStyleLbl="parChTrans1D4" presStyleIdx="10" presStyleCnt="14"/>
      <dgm:spPr/>
      <dgm:t>
        <a:bodyPr/>
        <a:lstStyle/>
        <a:p>
          <a:endParaRPr lang="en-US"/>
        </a:p>
      </dgm:t>
    </dgm:pt>
    <dgm:pt modelId="{EF457C84-F6AF-4EC4-A382-6BF5D2A49688}" type="pres">
      <dgm:prSet presAssocID="{BDA44A89-85D8-4814-BA12-A441D5FF8CF5}" presName="Name30" presStyleCnt="0"/>
      <dgm:spPr/>
    </dgm:pt>
    <dgm:pt modelId="{4ED09947-3B7B-4F47-841C-9C7A0E777567}" type="pres">
      <dgm:prSet presAssocID="{BDA44A89-85D8-4814-BA12-A441D5FF8CF5}" presName="level2Shape" presStyleLbl="node4" presStyleIdx="10" presStyleCnt="14" custScaleX="381466" custScaleY="37534" custLinFactNeighborX="-2499" custLinFactNeighborY="15800"/>
      <dgm:spPr/>
      <dgm:t>
        <a:bodyPr/>
        <a:lstStyle/>
        <a:p>
          <a:endParaRPr lang="es-DO"/>
        </a:p>
      </dgm:t>
    </dgm:pt>
    <dgm:pt modelId="{2301E224-930B-444D-8F94-2A7B5AE07B38}" type="pres">
      <dgm:prSet presAssocID="{BDA44A89-85D8-4814-BA12-A441D5FF8CF5}" presName="hierChild3" presStyleCnt="0"/>
      <dgm:spPr/>
    </dgm:pt>
    <dgm:pt modelId="{36FF3870-7BF4-4170-96E5-324183596066}" type="pres">
      <dgm:prSet presAssocID="{EF9EBA5B-E0AF-481F-B2CD-4BA1F265A4C3}" presName="Name25" presStyleLbl="parChTrans1D4" presStyleIdx="11" presStyleCnt="14"/>
      <dgm:spPr/>
      <dgm:t>
        <a:bodyPr/>
        <a:lstStyle/>
        <a:p>
          <a:endParaRPr lang="en-US"/>
        </a:p>
      </dgm:t>
    </dgm:pt>
    <dgm:pt modelId="{2DDC1670-A70C-434E-AA38-8533304DE3B4}" type="pres">
      <dgm:prSet presAssocID="{EF9EBA5B-E0AF-481F-B2CD-4BA1F265A4C3}" presName="connTx" presStyleLbl="parChTrans1D4" presStyleIdx="11" presStyleCnt="14"/>
      <dgm:spPr/>
      <dgm:t>
        <a:bodyPr/>
        <a:lstStyle/>
        <a:p>
          <a:endParaRPr lang="en-US"/>
        </a:p>
      </dgm:t>
    </dgm:pt>
    <dgm:pt modelId="{014FF26C-A46A-4B69-8AE6-9065BE6D7837}" type="pres">
      <dgm:prSet presAssocID="{B65FB3CE-8927-4FD5-A5B3-196E2A3827FB}" presName="Name30" presStyleCnt="0"/>
      <dgm:spPr/>
    </dgm:pt>
    <dgm:pt modelId="{AEF58E67-323A-4181-B1C1-E2EEE756E883}" type="pres">
      <dgm:prSet presAssocID="{B65FB3CE-8927-4FD5-A5B3-196E2A3827FB}" presName="level2Shape" presStyleLbl="node4" presStyleIdx="11" presStyleCnt="14" custScaleX="381466" custScaleY="56301" custLinFactNeighborX="-2499" custLinFactNeighborY="15800"/>
      <dgm:spPr/>
      <dgm:t>
        <a:bodyPr/>
        <a:lstStyle/>
        <a:p>
          <a:endParaRPr lang="es-DO"/>
        </a:p>
      </dgm:t>
    </dgm:pt>
    <dgm:pt modelId="{BEA45DE1-B7E1-46BA-9F0F-460B8CC97424}" type="pres">
      <dgm:prSet presAssocID="{B65FB3CE-8927-4FD5-A5B3-196E2A3827FB}" presName="hierChild3" presStyleCnt="0"/>
      <dgm:spPr/>
    </dgm:pt>
    <dgm:pt modelId="{4C17DF50-608B-44A4-AC31-0A044E178BF7}" type="pres">
      <dgm:prSet presAssocID="{1C441577-FEF7-406D-A045-42558AEE69BC}" presName="Name25" presStyleLbl="parChTrans1D4" presStyleIdx="12" presStyleCnt="14"/>
      <dgm:spPr/>
      <dgm:t>
        <a:bodyPr/>
        <a:lstStyle/>
        <a:p>
          <a:endParaRPr lang="en-US"/>
        </a:p>
      </dgm:t>
    </dgm:pt>
    <dgm:pt modelId="{1B2C3731-3525-4183-A183-082423A3F549}" type="pres">
      <dgm:prSet presAssocID="{1C441577-FEF7-406D-A045-42558AEE69BC}" presName="connTx" presStyleLbl="parChTrans1D4" presStyleIdx="12" presStyleCnt="14"/>
      <dgm:spPr/>
      <dgm:t>
        <a:bodyPr/>
        <a:lstStyle/>
        <a:p>
          <a:endParaRPr lang="en-US"/>
        </a:p>
      </dgm:t>
    </dgm:pt>
    <dgm:pt modelId="{B5E6C175-ECFF-47FD-BE54-416D0C365A3E}" type="pres">
      <dgm:prSet presAssocID="{E242AA4B-A91B-44BE-BB72-7524F01238D2}" presName="Name30" presStyleCnt="0"/>
      <dgm:spPr/>
    </dgm:pt>
    <dgm:pt modelId="{DA66F753-FA5D-49EB-A5EF-8F5870380342}" type="pres">
      <dgm:prSet presAssocID="{E242AA4B-A91B-44BE-BB72-7524F01238D2}" presName="level2Shape" presStyleLbl="node4" presStyleIdx="12" presStyleCnt="14" custScaleX="381466" custScaleY="37534" custLinFactNeighborX="-2499" custLinFactNeighborY="15800"/>
      <dgm:spPr/>
      <dgm:t>
        <a:bodyPr/>
        <a:lstStyle/>
        <a:p>
          <a:endParaRPr lang="es-DO"/>
        </a:p>
      </dgm:t>
    </dgm:pt>
    <dgm:pt modelId="{90A7C025-2E93-49FB-B814-5351455A070B}" type="pres">
      <dgm:prSet presAssocID="{E242AA4B-A91B-44BE-BB72-7524F01238D2}" presName="hierChild3" presStyleCnt="0"/>
      <dgm:spPr/>
    </dgm:pt>
    <dgm:pt modelId="{967295D2-74F8-4A2D-B567-152AC6B6800F}" type="pres">
      <dgm:prSet presAssocID="{15DC0636-BDE8-47AA-9B10-2E4A302F7A6C}" presName="Name25" presStyleLbl="parChTrans1D4" presStyleIdx="13" presStyleCnt="14"/>
      <dgm:spPr/>
      <dgm:t>
        <a:bodyPr/>
        <a:lstStyle/>
        <a:p>
          <a:endParaRPr lang="en-US"/>
        </a:p>
      </dgm:t>
    </dgm:pt>
    <dgm:pt modelId="{233680A4-957B-4EC1-A749-3D794B6D23D1}" type="pres">
      <dgm:prSet presAssocID="{15DC0636-BDE8-47AA-9B10-2E4A302F7A6C}" presName="connTx" presStyleLbl="parChTrans1D4" presStyleIdx="13" presStyleCnt="14"/>
      <dgm:spPr/>
      <dgm:t>
        <a:bodyPr/>
        <a:lstStyle/>
        <a:p>
          <a:endParaRPr lang="en-US"/>
        </a:p>
      </dgm:t>
    </dgm:pt>
    <dgm:pt modelId="{BF3DD572-3B5D-458C-AD81-F50E91CF33EE}" type="pres">
      <dgm:prSet presAssocID="{41768E7B-53FC-4716-B937-0F9AD085F143}" presName="Name30" presStyleCnt="0"/>
      <dgm:spPr/>
    </dgm:pt>
    <dgm:pt modelId="{A674EFB1-98AC-4083-B850-AF8E33B4AB2B}" type="pres">
      <dgm:prSet presAssocID="{41768E7B-53FC-4716-B937-0F9AD085F143}" presName="level2Shape" presStyleLbl="node4" presStyleIdx="13" presStyleCnt="14" custScaleX="381466" custScaleY="125114" custLinFactNeighborX="2253" custLinFactNeighborY="28009"/>
      <dgm:spPr/>
      <dgm:t>
        <a:bodyPr/>
        <a:lstStyle/>
        <a:p>
          <a:endParaRPr lang="es-DO"/>
        </a:p>
      </dgm:t>
    </dgm:pt>
    <dgm:pt modelId="{CDFC291D-F601-4EFF-9C4B-AE5F2C325A45}" type="pres">
      <dgm:prSet presAssocID="{41768E7B-53FC-4716-B937-0F9AD085F143}" presName="hierChild3" presStyleCnt="0"/>
      <dgm:spPr/>
    </dgm:pt>
    <dgm:pt modelId="{34F940BD-2B80-4362-A628-5226662BF1C2}" type="pres">
      <dgm:prSet presAssocID="{1A6BDDB6-69ED-4B9E-B695-C315F50EEDD6}" presName="bgShapesFlow" presStyleCnt="0"/>
      <dgm:spPr/>
    </dgm:pt>
  </dgm:ptLst>
  <dgm:cxnLst>
    <dgm:cxn modelId="{69152B16-E4ED-459A-A9CF-F5678F7C9DD9}" type="presOf" srcId="{457D81E0-60E3-4BF0-9BAF-552C05AC8489}" destId="{36C021D6-67B6-4D72-9659-6730083AF3B4}" srcOrd="0" destOrd="0" presId="urn:microsoft.com/office/officeart/2005/8/layout/hierarchy5"/>
    <dgm:cxn modelId="{39F8D5A3-0C86-4198-99BD-3AC9CF521505}" type="presOf" srcId="{32C5A33C-96C1-4AA6-9F92-0A26C585860E}" destId="{DA925602-6E99-452A-B58F-9556ACF504FB}" srcOrd="1" destOrd="0" presId="urn:microsoft.com/office/officeart/2005/8/layout/hierarchy5"/>
    <dgm:cxn modelId="{1643F6F7-3549-4A68-9C06-96175205BC61}" type="presOf" srcId="{B0EDB29F-FC25-4463-9F23-4707206B520F}" destId="{B1A3A7CF-7B83-44AA-A42A-E0AE3C91A5A0}" srcOrd="1" destOrd="0" presId="urn:microsoft.com/office/officeart/2005/8/layout/hierarchy5"/>
    <dgm:cxn modelId="{CA5CB60F-6301-4DA6-96F5-BC97BB1324CC}" type="presOf" srcId="{FBAA2CC8-34BF-45FE-BE59-3216E393D12B}" destId="{33628128-7303-43D6-9ADF-8577F15C66D3}" srcOrd="1" destOrd="0" presId="urn:microsoft.com/office/officeart/2005/8/layout/hierarchy5"/>
    <dgm:cxn modelId="{E941D3D1-0E8B-4111-8DDC-DA252D27FF82}" type="presOf" srcId="{1A6BDDB6-69ED-4B9E-B695-C315F50EEDD6}" destId="{446786B3-8FC1-4BA0-912A-6B651E7E24B8}" srcOrd="0" destOrd="0" presId="urn:microsoft.com/office/officeart/2005/8/layout/hierarchy5"/>
    <dgm:cxn modelId="{9379CBAD-BA7E-4149-A682-850FB5FCF362}" type="presOf" srcId="{3A98DE95-9E63-45E1-9082-38356C5A9705}" destId="{FE727A89-A959-410A-BB49-2A230A3215F4}" srcOrd="0" destOrd="0" presId="urn:microsoft.com/office/officeart/2005/8/layout/hierarchy5"/>
    <dgm:cxn modelId="{9958C5CB-56A9-49DC-8191-7C1648E05799}" type="presOf" srcId="{15DC0636-BDE8-47AA-9B10-2E4A302F7A6C}" destId="{233680A4-957B-4EC1-A749-3D794B6D23D1}" srcOrd="1" destOrd="0" presId="urn:microsoft.com/office/officeart/2005/8/layout/hierarchy5"/>
    <dgm:cxn modelId="{CDAFFF7B-6008-4D32-B112-1348EB3FD260}" srcId="{1A6BDDB6-69ED-4B9E-B695-C315F50EEDD6}" destId="{3AF8A1C6-47F6-4789-A94E-C6339F303D00}" srcOrd="0" destOrd="0" parTransId="{C25F79B1-5F6D-4740-B144-3A081F8D8705}" sibTransId="{99AB67E6-1DB4-4EEC-8576-78113993CE34}"/>
    <dgm:cxn modelId="{41729D44-A1BB-4430-8E12-4506056D8D17}" type="presOf" srcId="{9280673D-5595-41F9-A4A0-B742E90F103C}" destId="{09445069-10FF-4862-84D8-9BAEB0AEB35A}" srcOrd="0" destOrd="0" presId="urn:microsoft.com/office/officeart/2005/8/layout/hierarchy5"/>
    <dgm:cxn modelId="{ECC51CE6-754C-4D28-A89F-E248544A153B}" type="presOf" srcId="{1C441577-FEF7-406D-A045-42558AEE69BC}" destId="{4C17DF50-608B-44A4-AC31-0A044E178BF7}" srcOrd="0" destOrd="0" presId="urn:microsoft.com/office/officeart/2005/8/layout/hierarchy5"/>
    <dgm:cxn modelId="{E7E7FBAF-5908-4583-81C0-F10CC4C850FD}" type="presOf" srcId="{F6E4C69A-4062-418F-B6C5-48F10E9C4D25}" destId="{E54075C2-7E49-43D9-AEB7-2CE9F44A270A}" srcOrd="0" destOrd="0" presId="urn:microsoft.com/office/officeart/2005/8/layout/hierarchy5"/>
    <dgm:cxn modelId="{897F0C51-1D69-4DCE-9BB5-A1B447744F7E}" type="presOf" srcId="{FBAA2CC8-34BF-45FE-BE59-3216E393D12B}" destId="{AF0E45E1-5D9E-4D20-B0EA-34C706C03A97}" srcOrd="0" destOrd="0" presId="urn:microsoft.com/office/officeart/2005/8/layout/hierarchy5"/>
    <dgm:cxn modelId="{9D556616-07B2-4B21-B010-C4E75E3C2C87}" type="presOf" srcId="{0239A23D-7A78-4FC0-8B98-2731730D2250}" destId="{06158346-AAC1-4DB1-9406-0B999C4C1A4D}" srcOrd="1" destOrd="0" presId="urn:microsoft.com/office/officeart/2005/8/layout/hierarchy5"/>
    <dgm:cxn modelId="{D59AF645-0581-416E-8EC4-253492F3CA23}" type="presOf" srcId="{A11F24F9-578C-4AD5-AD44-60DA60167DB8}" destId="{C1054C3E-6CA1-4B57-9771-BF36D24DFE36}" srcOrd="0" destOrd="0" presId="urn:microsoft.com/office/officeart/2005/8/layout/hierarchy5"/>
    <dgm:cxn modelId="{4F8C78AC-87F3-4DB6-9D07-82DD6D9637AF}" type="presOf" srcId="{D8F7EE57-10B0-4283-B757-C8560DA7CCAF}" destId="{C139CEF0-8C2C-4BDC-971D-B4A2E4F443CA}" srcOrd="0" destOrd="0" presId="urn:microsoft.com/office/officeart/2005/8/layout/hierarchy5"/>
    <dgm:cxn modelId="{7CA68A3F-7C0A-43F1-8EC5-7F1F98363FCA}" type="presOf" srcId="{49825464-4E8A-44A2-A839-BC142D126D52}" destId="{2633DD19-5F88-4CA9-9DFF-2E6D598F387B}" srcOrd="0" destOrd="0" presId="urn:microsoft.com/office/officeart/2005/8/layout/hierarchy5"/>
    <dgm:cxn modelId="{7B69C04B-DF1B-4A70-93A6-F4C7B5447DE0}" srcId="{9FED8038-4ACF-4F9C-A0A2-95A3AF0CEF89}" destId="{29740AA8-4CC0-44C6-BA95-0B238A4FD563}" srcOrd="1" destOrd="0" parTransId="{EA383D3F-1675-4D31-9FA0-8EF3746D2BD2}" sibTransId="{ADEC6C5B-72F6-403B-9918-4110139A7CBB}"/>
    <dgm:cxn modelId="{2B751298-DD66-4288-88E5-13415B057AB2}" type="presOf" srcId="{A11F24F9-578C-4AD5-AD44-60DA60167DB8}" destId="{D8310697-4C4D-4944-A325-750FA8214A9F}" srcOrd="1" destOrd="0" presId="urn:microsoft.com/office/officeart/2005/8/layout/hierarchy5"/>
    <dgm:cxn modelId="{A4695172-E4C0-4AA7-9BE5-846B2831A1F4}" type="presOf" srcId="{DDFBB50F-4461-4D0D-90E8-A9881869E78B}" destId="{3DC57B2B-B4FD-41B0-9EFC-778700869E8F}" srcOrd="0" destOrd="0" presId="urn:microsoft.com/office/officeart/2005/8/layout/hierarchy5"/>
    <dgm:cxn modelId="{71ABD724-BA4B-41B3-9FBF-9B4D2C7104E4}" type="presOf" srcId="{4DD4E1AC-BF94-451D-9855-54E446F33779}" destId="{2B939815-6BE0-435A-A7B4-EF5A381D1CA9}" srcOrd="0" destOrd="0" presId="urn:microsoft.com/office/officeart/2005/8/layout/hierarchy5"/>
    <dgm:cxn modelId="{F146543A-3BF9-40F2-97C6-ADCDAC842C19}" type="presOf" srcId="{FEAF7772-B5FC-4F14-9DBF-06E8BD59FDF8}" destId="{9087D400-ADF2-44B0-9CDC-6DD00FBB5EAE}" srcOrd="1" destOrd="0" presId="urn:microsoft.com/office/officeart/2005/8/layout/hierarchy5"/>
    <dgm:cxn modelId="{D3A0AB66-5119-4D8E-A8CC-B7B1070C62DD}" type="presOf" srcId="{457D81E0-60E3-4BF0-9BAF-552C05AC8489}" destId="{BB37B5DA-070B-4741-8632-EF9CC042090F}" srcOrd="1" destOrd="0" presId="urn:microsoft.com/office/officeart/2005/8/layout/hierarchy5"/>
    <dgm:cxn modelId="{208AA0B7-3751-4859-B18C-8E255CB8FE69}" srcId="{2E430096-F3F4-4F36-A192-55E1F4E4D9B5}" destId="{BDA44A89-85D8-4814-BA12-A441D5FF8CF5}" srcOrd="8" destOrd="0" parTransId="{0239A23D-7A78-4FC0-8B98-2731730D2250}" sibTransId="{B6A0D61C-BA98-4E17-9139-B574D2D0ABDC}"/>
    <dgm:cxn modelId="{8FC1563D-152F-486D-B2D5-CE7836F026FD}" type="presOf" srcId="{804C5973-FB60-44C3-BD21-85D6C3D3DAD8}" destId="{187E0BA1-7BB9-4BCD-A7D4-51C79074E103}" srcOrd="0" destOrd="0" presId="urn:microsoft.com/office/officeart/2005/8/layout/hierarchy5"/>
    <dgm:cxn modelId="{6316A62E-8757-43F5-80EC-06B89C8F40AA}" srcId="{3AF8A1C6-47F6-4789-A94E-C6339F303D00}" destId="{F6E4C69A-4062-418F-B6C5-48F10E9C4D25}" srcOrd="2" destOrd="0" parTransId="{457D81E0-60E3-4BF0-9BAF-552C05AC8489}" sibTransId="{BE968E93-9455-4C5D-A14D-807BC387C67B}"/>
    <dgm:cxn modelId="{2D695CF3-C1EB-4512-AA92-032CC18F7C1E}" type="presOf" srcId="{C9100F76-70DC-44C4-916B-B2E5B4EB0814}" destId="{8EE050C3-26CE-4397-8685-2BDF114809CC}" srcOrd="0" destOrd="0" presId="urn:microsoft.com/office/officeart/2005/8/layout/hierarchy5"/>
    <dgm:cxn modelId="{A4C7D0A6-BE76-436F-B768-CEEFB109F173}" type="presOf" srcId="{857E9CC5-FFEE-4B2E-997C-7F1664322660}" destId="{1931B541-7EFC-4B62-A133-7FF2CD18D922}" srcOrd="0" destOrd="0" presId="urn:microsoft.com/office/officeart/2005/8/layout/hierarchy5"/>
    <dgm:cxn modelId="{C7842A28-21C6-4794-BBCD-A040BA83A321}" type="presOf" srcId="{B19E35B4-F3EF-4E9D-A8A8-212515EB8E71}" destId="{B295275C-8A5D-402F-8FB7-2EF7CA5F8941}" srcOrd="1" destOrd="0" presId="urn:microsoft.com/office/officeart/2005/8/layout/hierarchy5"/>
    <dgm:cxn modelId="{FEC76BE2-FA5C-4C8E-A32D-5F04078D4319}" type="presOf" srcId="{D4E8046A-FDA2-40B1-953A-F41312A35A22}" destId="{3049AEB6-945E-4EA4-9583-D8C0121AF39D}" srcOrd="1" destOrd="0" presId="urn:microsoft.com/office/officeart/2005/8/layout/hierarchy5"/>
    <dgm:cxn modelId="{0E9794D4-396B-4102-811A-F3F89F115C25}" type="presOf" srcId="{E242AA4B-A91B-44BE-BB72-7524F01238D2}" destId="{DA66F753-FA5D-49EB-A5EF-8F5870380342}" srcOrd="0" destOrd="0" presId="urn:microsoft.com/office/officeart/2005/8/layout/hierarchy5"/>
    <dgm:cxn modelId="{8BE4C210-4D14-4E4B-9077-031F4457852F}" type="presOf" srcId="{B0EDB29F-FC25-4463-9F23-4707206B520F}" destId="{177B96E4-7579-41A4-B0C1-D9D98F98380F}" srcOrd="0" destOrd="0" presId="urn:microsoft.com/office/officeart/2005/8/layout/hierarchy5"/>
    <dgm:cxn modelId="{C8F9720D-F333-4F43-A644-8FA0CD71A8DC}" type="presOf" srcId="{2E430096-F3F4-4F36-A192-55E1F4E4D9B5}" destId="{9D4DED27-9B6E-4137-93B6-11A79DB2DA5F}" srcOrd="0" destOrd="0" presId="urn:microsoft.com/office/officeart/2005/8/layout/hierarchy5"/>
    <dgm:cxn modelId="{8560DD86-3092-4955-85DB-C122587F793F}" type="presOf" srcId="{F8A2520A-B093-4B14-AFB4-E819C0D91B78}" destId="{636BF1E3-A273-4417-AFE5-57DCD1DD45A3}" srcOrd="0" destOrd="0" presId="urn:microsoft.com/office/officeart/2005/8/layout/hierarchy5"/>
    <dgm:cxn modelId="{B39FC3AF-3ADE-451B-ACF2-BD2EEA9F9892}" srcId="{F6E4C69A-4062-418F-B6C5-48F10E9C4D25}" destId="{2E430096-F3F4-4F36-A192-55E1F4E4D9B5}" srcOrd="0" destOrd="0" parTransId="{32C5A33C-96C1-4AA6-9F92-0A26C585860E}" sibTransId="{C7D81AB6-3A83-4ECE-8F21-48A4879BEF86}"/>
    <dgm:cxn modelId="{5558F642-F11F-48D5-8071-D444AF17F4C5}" type="presOf" srcId="{15DC0636-BDE8-47AA-9B10-2E4A302F7A6C}" destId="{967295D2-74F8-4A2D-B567-152AC6B6800F}" srcOrd="0" destOrd="0" presId="urn:microsoft.com/office/officeart/2005/8/layout/hierarchy5"/>
    <dgm:cxn modelId="{B827A112-903A-4A7B-B179-4AC379D5FC14}" type="presOf" srcId="{1CAACC65-6043-499A-97FD-AA109B42EA5F}" destId="{8358585E-7EF4-438B-A553-82B24A8C3C59}" srcOrd="0" destOrd="0" presId="urn:microsoft.com/office/officeart/2005/8/layout/hierarchy5"/>
    <dgm:cxn modelId="{D88BDC25-C0FA-4CB9-8E6D-21100947D782}" type="presOf" srcId="{9280673D-5595-41F9-A4A0-B742E90F103C}" destId="{69F4A1EE-2071-4D87-899F-F3DC8B475BB1}" srcOrd="1" destOrd="0" presId="urn:microsoft.com/office/officeart/2005/8/layout/hierarchy5"/>
    <dgm:cxn modelId="{DE6DC524-AF3A-49F4-B9B9-6A3F495626A7}" srcId="{2E430096-F3F4-4F36-A192-55E1F4E4D9B5}" destId="{902DC14B-E92C-4F75-BC50-13337DFC91FA}" srcOrd="6" destOrd="0" parTransId="{DDFBB50F-4461-4D0D-90E8-A9881869E78B}" sibTransId="{40EC4DC8-B85C-4ACE-9583-7D20C192818D}"/>
    <dgm:cxn modelId="{02C1ED81-589C-4F32-9DCB-478A52148C00}" srcId="{2E430096-F3F4-4F36-A192-55E1F4E4D9B5}" destId="{0064DC4E-3375-4824-9B26-FFD3B3E4ED26}" srcOrd="1" destOrd="0" parTransId="{D8F7EE57-10B0-4283-B757-C8560DA7CCAF}" sibTransId="{2A04BAAC-E9BB-435F-A8CE-1B435A60AF14}"/>
    <dgm:cxn modelId="{ED8F8389-F362-4549-8E0E-1E940C0F5AC9}" type="presOf" srcId="{4C9D8E1B-80AD-41E3-B000-179A41DC5505}" destId="{41528842-901C-43F1-8D2E-166B819FAADE}" srcOrd="1" destOrd="0" presId="urn:microsoft.com/office/officeart/2005/8/layout/hierarchy5"/>
    <dgm:cxn modelId="{17DDB09C-E116-477F-8CB0-563E4D621CCE}" type="presOf" srcId="{902DC14B-E92C-4F75-BC50-13337DFC91FA}" destId="{68C1A1E0-64DE-41DC-836E-208F4A8E48F5}" srcOrd="0" destOrd="0" presId="urn:microsoft.com/office/officeart/2005/8/layout/hierarchy5"/>
    <dgm:cxn modelId="{17814317-CCE8-4544-AED7-769E4F5B7C7D}" type="presOf" srcId="{EF9EBA5B-E0AF-481F-B2CD-4BA1F265A4C3}" destId="{2DDC1670-A70C-434E-AA38-8533304DE3B4}" srcOrd="1" destOrd="0" presId="urn:microsoft.com/office/officeart/2005/8/layout/hierarchy5"/>
    <dgm:cxn modelId="{97924FB5-0311-4668-98F1-4E30AAD9516B}" srcId="{2E430096-F3F4-4F36-A192-55E1F4E4D9B5}" destId="{41768E7B-53FC-4716-B937-0F9AD085F143}" srcOrd="11" destOrd="0" parTransId="{15DC0636-BDE8-47AA-9B10-2E4A302F7A6C}" sibTransId="{502AF09D-0445-4294-875F-72C1ED566A2E}"/>
    <dgm:cxn modelId="{543D0351-7F15-4FC7-9715-D5977084C21C}" srcId="{3AF8A1C6-47F6-4789-A94E-C6339F303D00}" destId="{9FED8038-4ACF-4F9C-A0A2-95A3AF0CEF89}" srcOrd="0" destOrd="0" parTransId="{FEAF7772-B5FC-4F14-9DBF-06E8BD59FDF8}" sibTransId="{97D88A43-E37F-4375-BF54-1D4C4F3527FF}"/>
    <dgm:cxn modelId="{7730DB7E-69BB-4EE4-9F80-72EA83E4AE6E}" srcId="{2E430096-F3F4-4F36-A192-55E1F4E4D9B5}" destId="{B65FB3CE-8927-4FD5-A5B3-196E2A3827FB}" srcOrd="9" destOrd="0" parTransId="{EF9EBA5B-E0AF-481F-B2CD-4BA1F265A4C3}" sibTransId="{C32749D9-8B8F-4A02-BEF2-EB0435517D70}"/>
    <dgm:cxn modelId="{0DDB2824-1768-47F6-99FD-2A77AE596C53}" type="presOf" srcId="{D4E8046A-FDA2-40B1-953A-F41312A35A22}" destId="{0195AF9D-1608-4599-8E3C-F3F1EABDF80F}" srcOrd="0" destOrd="0" presId="urn:microsoft.com/office/officeart/2005/8/layout/hierarchy5"/>
    <dgm:cxn modelId="{6242B650-D369-4567-9F8A-E55BF367BE9A}" srcId="{2E430096-F3F4-4F36-A192-55E1F4E4D9B5}" destId="{3A98DE95-9E63-45E1-9082-38356C5A9705}" srcOrd="4" destOrd="0" parTransId="{9280673D-5595-41F9-A4A0-B742E90F103C}" sibTransId="{DC68108C-5E8D-49B2-9C68-8D62B33E7C42}"/>
    <dgm:cxn modelId="{9221CBF4-72F0-4574-BE15-A305941098F0}" type="presOf" srcId="{857E9CC5-FFEE-4B2E-997C-7F1664322660}" destId="{7D308D7A-42DC-48A8-815B-D409AF4B2DB9}" srcOrd="1" destOrd="0" presId="urn:microsoft.com/office/officeart/2005/8/layout/hierarchy5"/>
    <dgm:cxn modelId="{F07DA27E-9315-4750-B07D-9B81EDB1307A}" type="presOf" srcId="{32C5A33C-96C1-4AA6-9F92-0A26C585860E}" destId="{F49ECFD3-9D11-480D-890C-017DBE322DE4}" srcOrd="0" destOrd="0" presId="urn:microsoft.com/office/officeart/2005/8/layout/hierarchy5"/>
    <dgm:cxn modelId="{27B86F96-ABD5-4402-AF82-AF48FFF378A8}" srcId="{29740AA8-4CC0-44C6-BA95-0B238A4FD563}" destId="{9DFF767E-F8FF-4E26-90BE-D90B387888E1}" srcOrd="0" destOrd="0" parTransId="{4C9D8E1B-80AD-41E3-B000-179A41DC5505}" sibTransId="{6F70628A-73A2-4660-9DC5-4BDD3EAD91EA}"/>
    <dgm:cxn modelId="{442081C1-2339-4595-8C35-B048E1EC64A2}" type="presOf" srcId="{0239A23D-7A78-4FC0-8B98-2731730D2250}" destId="{2B3ED3BB-E383-4205-9DB5-B407C134DCB5}" srcOrd="0" destOrd="0" presId="urn:microsoft.com/office/officeart/2005/8/layout/hierarchy5"/>
    <dgm:cxn modelId="{4447DE99-7041-4DAE-BF93-5E5BF6FB03A7}" type="presOf" srcId="{9DFF767E-F8FF-4E26-90BE-D90B387888E1}" destId="{AACCC475-02BC-4403-9D7A-CDD0016D8EC1}" srcOrd="0" destOrd="0" presId="urn:microsoft.com/office/officeart/2005/8/layout/hierarchy5"/>
    <dgm:cxn modelId="{CEF665D5-2D69-4526-82D2-30AD8F6877C9}" type="presOf" srcId="{1CAACC65-6043-499A-97FD-AA109B42EA5F}" destId="{F69FB4C3-6C64-414A-BE96-910D281135B4}" srcOrd="1" destOrd="0" presId="urn:microsoft.com/office/officeart/2005/8/layout/hierarchy5"/>
    <dgm:cxn modelId="{194BB774-A98C-402A-925F-4272A71930CD}" type="presOf" srcId="{BDA44A89-85D8-4814-BA12-A441D5FF8CF5}" destId="{4ED09947-3B7B-4F47-841C-9C7A0E777567}" srcOrd="0" destOrd="0" presId="urn:microsoft.com/office/officeart/2005/8/layout/hierarchy5"/>
    <dgm:cxn modelId="{1D6D8D17-DED4-4B2B-80CF-15CD9A9D58B9}" type="presOf" srcId="{EA383D3F-1675-4D31-9FA0-8EF3746D2BD2}" destId="{05CB9E6E-AF47-44DD-B02D-1C3BC4730031}" srcOrd="1" destOrd="0" presId="urn:microsoft.com/office/officeart/2005/8/layout/hierarchy5"/>
    <dgm:cxn modelId="{BD36B478-47EB-429E-8397-9803D1921B98}" type="presOf" srcId="{4DD4E1AC-BF94-451D-9855-54E446F33779}" destId="{C4179B2C-7A30-486A-ABF0-F554D82A183C}" srcOrd="1" destOrd="0" presId="urn:microsoft.com/office/officeart/2005/8/layout/hierarchy5"/>
    <dgm:cxn modelId="{66E71E91-4636-4C54-BC1B-19988551478B}" srcId="{2E430096-F3F4-4F36-A192-55E1F4E4D9B5}" destId="{C9100F76-70DC-44C4-916B-B2E5B4EB0814}" srcOrd="3" destOrd="0" parTransId="{B0EDB29F-FC25-4463-9F23-4707206B520F}" sibTransId="{617139C7-078B-4581-B79D-D50FE08D34FC}"/>
    <dgm:cxn modelId="{C0107261-84EE-4AB2-BF57-2EA866981E8D}" srcId="{3AF8A1C6-47F6-4789-A94E-C6339F303D00}" destId="{49825464-4E8A-44A2-A839-BC142D126D52}" srcOrd="1" destOrd="0" parTransId="{4DD4E1AC-BF94-451D-9855-54E446F33779}" sibTransId="{E5C1BAA9-BA96-4494-A88B-2E4EC2A1E59F}"/>
    <dgm:cxn modelId="{33F81845-3E47-4517-99E3-192815A0B16A}" type="presOf" srcId="{3AF8A1C6-47F6-4789-A94E-C6339F303D00}" destId="{C8CE88CC-EEE3-45FC-8112-26B6DEC7028D}" srcOrd="0" destOrd="0" presId="urn:microsoft.com/office/officeart/2005/8/layout/hierarchy5"/>
    <dgm:cxn modelId="{9F99451A-23CB-4CEB-B16B-20DF7B2B42F4}" type="presOf" srcId="{EA383D3F-1675-4D31-9FA0-8EF3746D2BD2}" destId="{E3D566CF-D2D8-4632-B2E7-6CC73986C206}" srcOrd="0" destOrd="0" presId="urn:microsoft.com/office/officeart/2005/8/layout/hierarchy5"/>
    <dgm:cxn modelId="{CDE99901-D92D-4722-99E6-9B27D829A184}" srcId="{2E430096-F3F4-4F36-A192-55E1F4E4D9B5}" destId="{E242AA4B-A91B-44BE-BB72-7524F01238D2}" srcOrd="10" destOrd="0" parTransId="{1C441577-FEF7-406D-A045-42558AEE69BC}" sibTransId="{FA8FEC1B-6EF8-41FC-A18E-4ED1437F5663}"/>
    <dgm:cxn modelId="{EE5C0640-2BC3-44B4-809C-3D6E46F0E216}" type="presOf" srcId="{B65FB3CE-8927-4FD5-A5B3-196E2A3827FB}" destId="{AEF58E67-323A-4181-B1C1-E2EEE756E883}" srcOrd="0" destOrd="0" presId="urn:microsoft.com/office/officeart/2005/8/layout/hierarchy5"/>
    <dgm:cxn modelId="{AA257F4E-D607-4892-B2E0-A53228657F7A}" type="presOf" srcId="{9FED8038-4ACF-4F9C-A0A2-95A3AF0CEF89}" destId="{8827B57C-7E9A-4B0E-84AD-960A2A691D9D}" srcOrd="0" destOrd="0" presId="urn:microsoft.com/office/officeart/2005/8/layout/hierarchy5"/>
    <dgm:cxn modelId="{463C2BA2-23D0-4886-9793-A77EC9EC8503}" type="presOf" srcId="{29740AA8-4CC0-44C6-BA95-0B238A4FD563}" destId="{38DFA492-A0A8-476D-89A6-46910ED54885}" srcOrd="0" destOrd="0" presId="urn:microsoft.com/office/officeart/2005/8/layout/hierarchy5"/>
    <dgm:cxn modelId="{69A3FAAE-9161-4034-8F06-3F275E725D3D}" type="presOf" srcId="{1C441577-FEF7-406D-A045-42558AEE69BC}" destId="{1B2C3731-3525-4183-A183-082423A3F549}" srcOrd="1" destOrd="0" presId="urn:microsoft.com/office/officeart/2005/8/layout/hierarchy5"/>
    <dgm:cxn modelId="{9DA12C19-EC38-4D3D-94A4-536BDC9719F9}" type="presOf" srcId="{FAF4BDA3-113B-4E3E-8124-638D30E7A6D2}" destId="{DE0CE37D-503D-4783-8C03-6E15D2A0ABEB}" srcOrd="0" destOrd="0" presId="urn:microsoft.com/office/officeart/2005/8/layout/hierarchy5"/>
    <dgm:cxn modelId="{0A9888C0-FF63-4385-B2C9-D56BFC5FCBEA}" type="presOf" srcId="{5B285329-3BE8-49E6-9511-239A1D1784F5}" destId="{2F043088-4899-487B-88FC-6B35320C0662}" srcOrd="0" destOrd="0" presId="urn:microsoft.com/office/officeart/2005/8/layout/hierarchy5"/>
    <dgm:cxn modelId="{97205336-5C32-4549-87B7-0EED45B83EFE}" type="presOf" srcId="{D8F7EE57-10B0-4283-B757-C8560DA7CCAF}" destId="{FB6A5F6F-05FA-4C1D-9222-C5274674A8B4}" srcOrd="1" destOrd="0" presId="urn:microsoft.com/office/officeart/2005/8/layout/hierarchy5"/>
    <dgm:cxn modelId="{A27FCF42-4F29-4CA9-BEB9-651B97F87048}" type="presOf" srcId="{B3FBBF04-3694-4776-8D2F-97A99F370A1D}" destId="{9AA884D1-DB51-455E-8F74-E2D60F908832}" srcOrd="0" destOrd="0" presId="urn:microsoft.com/office/officeart/2005/8/layout/hierarchy5"/>
    <dgm:cxn modelId="{0BA46D22-ECBF-4910-8CB3-4210D878F604}" srcId="{2E430096-F3F4-4F36-A192-55E1F4E4D9B5}" destId="{804C5973-FB60-44C3-BD21-85D6C3D3DAD8}" srcOrd="7" destOrd="0" parTransId="{B19E35B4-F3EF-4E9D-A8A8-212515EB8E71}" sibTransId="{B2CFA76E-EB19-49DB-8CAC-C9FF78E20D80}"/>
    <dgm:cxn modelId="{487A9CDF-557C-4C28-965D-7803240734D3}" srcId="{B3FBBF04-3694-4776-8D2F-97A99F370A1D}" destId="{04A9E9A8-F67F-4527-9F6E-2A8A63B5BCE9}" srcOrd="0" destOrd="0" parTransId="{1CAACC65-6043-499A-97FD-AA109B42EA5F}" sibTransId="{5F4193F6-A42E-42C4-B32D-7AB4E1F761DF}"/>
    <dgm:cxn modelId="{4AFE81F6-769C-4E75-AA6C-AC230B23B788}" type="presOf" srcId="{B19E35B4-F3EF-4E9D-A8A8-212515EB8E71}" destId="{CEC31771-C0AC-47DA-8271-74E9910B24BF}" srcOrd="0" destOrd="0" presId="urn:microsoft.com/office/officeart/2005/8/layout/hierarchy5"/>
    <dgm:cxn modelId="{CBCD9849-D72C-4405-9660-9B2A314056D6}" type="presOf" srcId="{0064DC4E-3375-4824-9B26-FFD3B3E4ED26}" destId="{D5812E43-A0E5-4774-8EBB-AE2C410CDB22}" srcOrd="0" destOrd="0" presId="urn:microsoft.com/office/officeart/2005/8/layout/hierarchy5"/>
    <dgm:cxn modelId="{7D3817D4-DF97-4561-AEC1-4C0F62585969}" type="presOf" srcId="{DDFBB50F-4461-4D0D-90E8-A9881869E78B}" destId="{6BD1B9A8-52D5-4935-888D-BFBC1B28239C}" srcOrd="1" destOrd="0" presId="urn:microsoft.com/office/officeart/2005/8/layout/hierarchy5"/>
    <dgm:cxn modelId="{6B31A942-9056-49E2-9DE9-CCE0ED3D0700}" type="presOf" srcId="{04A9E9A8-F67F-4527-9F6E-2A8A63B5BCE9}" destId="{C1D42B6B-46D1-4718-9197-827A6FE667C7}" srcOrd="0" destOrd="0" presId="urn:microsoft.com/office/officeart/2005/8/layout/hierarchy5"/>
    <dgm:cxn modelId="{69564149-1EF1-4048-B14D-9A920433D42E}" srcId="{2E430096-F3F4-4F36-A192-55E1F4E4D9B5}" destId="{FAF4BDA3-113B-4E3E-8124-638D30E7A6D2}" srcOrd="0" destOrd="0" parTransId="{857E9CC5-FFEE-4B2E-997C-7F1664322660}" sibTransId="{14EBDAC4-B89A-429B-80A6-15A97EE1D303}"/>
    <dgm:cxn modelId="{44F4759C-CFC3-46E7-87B4-C77F2787761C}" srcId="{2E430096-F3F4-4F36-A192-55E1F4E4D9B5}" destId="{5B285329-3BE8-49E6-9511-239A1D1784F5}" srcOrd="2" destOrd="0" parTransId="{FBAA2CC8-34BF-45FE-BE59-3216E393D12B}" sibTransId="{27272FAC-0DAB-41AB-BD97-8380135F12D9}"/>
    <dgm:cxn modelId="{B99DECFA-6F86-4BF5-8EEA-0D90F9BEA46B}" srcId="{2E430096-F3F4-4F36-A192-55E1F4E4D9B5}" destId="{F8A2520A-B093-4B14-AFB4-E819C0D91B78}" srcOrd="5" destOrd="0" parTransId="{D4E8046A-FDA2-40B1-953A-F41312A35A22}" sibTransId="{5C80635E-3AAC-4168-A138-30F84BB6CEE2}"/>
    <dgm:cxn modelId="{608FB7C9-79A3-40AD-9C62-C3C901DBFB87}" type="presOf" srcId="{41768E7B-53FC-4716-B937-0F9AD085F143}" destId="{A674EFB1-98AC-4083-B850-AF8E33B4AB2B}" srcOrd="0" destOrd="0" presId="urn:microsoft.com/office/officeart/2005/8/layout/hierarchy5"/>
    <dgm:cxn modelId="{DFC92DA6-8878-4659-AF64-4A3ED6E087B3}" type="presOf" srcId="{FEAF7772-B5FC-4F14-9DBF-06E8BD59FDF8}" destId="{ADDA8DCC-FD2A-420C-BE87-7613E124D1DD}" srcOrd="0" destOrd="0" presId="urn:microsoft.com/office/officeart/2005/8/layout/hierarchy5"/>
    <dgm:cxn modelId="{4D54F5AB-9A8B-4407-95A3-77FEBC7B903C}" type="presOf" srcId="{EF9EBA5B-E0AF-481F-B2CD-4BA1F265A4C3}" destId="{36FF3870-7BF4-4170-96E5-324183596066}" srcOrd="0" destOrd="0" presId="urn:microsoft.com/office/officeart/2005/8/layout/hierarchy5"/>
    <dgm:cxn modelId="{078AC082-0EAE-4659-B6CC-09C393E2440C}" srcId="{9FED8038-4ACF-4F9C-A0A2-95A3AF0CEF89}" destId="{B3FBBF04-3694-4776-8D2F-97A99F370A1D}" srcOrd="0" destOrd="0" parTransId="{A11F24F9-578C-4AD5-AD44-60DA60167DB8}" sibTransId="{CCC8C0FB-E2C8-4601-889B-9C0D3F0738E4}"/>
    <dgm:cxn modelId="{F1C560E2-7CB1-47FC-95AC-DD85C3B71624}" type="presOf" srcId="{4C9D8E1B-80AD-41E3-B000-179A41DC5505}" destId="{01C2E964-BE3E-4D20-A404-C18B75367F25}" srcOrd="0" destOrd="0" presId="urn:microsoft.com/office/officeart/2005/8/layout/hierarchy5"/>
    <dgm:cxn modelId="{734E099E-45A6-4524-AB6F-37E0BF4AC5A4}" type="presParOf" srcId="{446786B3-8FC1-4BA0-912A-6B651E7E24B8}" destId="{22058533-DE04-4961-A37B-AFDE40221BE6}" srcOrd="0" destOrd="0" presId="urn:microsoft.com/office/officeart/2005/8/layout/hierarchy5"/>
    <dgm:cxn modelId="{47309C03-FABB-480F-9E62-0EE04D6EE748}" type="presParOf" srcId="{22058533-DE04-4961-A37B-AFDE40221BE6}" destId="{096ADBF6-D776-4881-A7C8-77FC3CD34984}" srcOrd="0" destOrd="0" presId="urn:microsoft.com/office/officeart/2005/8/layout/hierarchy5"/>
    <dgm:cxn modelId="{204EBF8C-444C-468D-84A4-BDEBB6728BF2}" type="presParOf" srcId="{096ADBF6-D776-4881-A7C8-77FC3CD34984}" destId="{752E422F-9249-44E7-8F50-39AD0E34E24E}" srcOrd="0" destOrd="0" presId="urn:microsoft.com/office/officeart/2005/8/layout/hierarchy5"/>
    <dgm:cxn modelId="{6A714463-7B22-4C08-9476-AB6C69E41B23}" type="presParOf" srcId="{752E422F-9249-44E7-8F50-39AD0E34E24E}" destId="{C8CE88CC-EEE3-45FC-8112-26B6DEC7028D}" srcOrd="0" destOrd="0" presId="urn:microsoft.com/office/officeart/2005/8/layout/hierarchy5"/>
    <dgm:cxn modelId="{D0862CBC-89D1-4874-8DD4-6DC65EBB8B4E}" type="presParOf" srcId="{752E422F-9249-44E7-8F50-39AD0E34E24E}" destId="{F6649E78-3E43-455A-8A07-45E3B6F212E7}" srcOrd="1" destOrd="0" presId="urn:microsoft.com/office/officeart/2005/8/layout/hierarchy5"/>
    <dgm:cxn modelId="{B1170E4F-3C3C-4454-9B63-EC863FD617E6}" type="presParOf" srcId="{F6649E78-3E43-455A-8A07-45E3B6F212E7}" destId="{ADDA8DCC-FD2A-420C-BE87-7613E124D1DD}" srcOrd="0" destOrd="0" presId="urn:microsoft.com/office/officeart/2005/8/layout/hierarchy5"/>
    <dgm:cxn modelId="{38C80586-FD0D-4685-90ED-CA3AFA54F82D}" type="presParOf" srcId="{ADDA8DCC-FD2A-420C-BE87-7613E124D1DD}" destId="{9087D400-ADF2-44B0-9CDC-6DD00FBB5EAE}" srcOrd="0" destOrd="0" presId="urn:microsoft.com/office/officeart/2005/8/layout/hierarchy5"/>
    <dgm:cxn modelId="{5AC4F327-4943-4D02-B65B-552E153D7A07}" type="presParOf" srcId="{F6649E78-3E43-455A-8A07-45E3B6F212E7}" destId="{AA6C12B6-13BF-4F89-8391-D79D3BF60300}" srcOrd="1" destOrd="0" presId="urn:microsoft.com/office/officeart/2005/8/layout/hierarchy5"/>
    <dgm:cxn modelId="{49873835-4D51-460D-9D72-785DACDA1703}" type="presParOf" srcId="{AA6C12B6-13BF-4F89-8391-D79D3BF60300}" destId="{8827B57C-7E9A-4B0E-84AD-960A2A691D9D}" srcOrd="0" destOrd="0" presId="urn:microsoft.com/office/officeart/2005/8/layout/hierarchy5"/>
    <dgm:cxn modelId="{FE148DB1-2148-47DE-A5BD-11C0FAC21556}" type="presParOf" srcId="{AA6C12B6-13BF-4F89-8391-D79D3BF60300}" destId="{4C805B5B-43B0-4665-BE51-61B5A46AF9C6}" srcOrd="1" destOrd="0" presId="urn:microsoft.com/office/officeart/2005/8/layout/hierarchy5"/>
    <dgm:cxn modelId="{154BB629-74A4-4122-AB3B-AFFE864C79A4}" type="presParOf" srcId="{4C805B5B-43B0-4665-BE51-61B5A46AF9C6}" destId="{C1054C3E-6CA1-4B57-9771-BF36D24DFE36}" srcOrd="0" destOrd="0" presId="urn:microsoft.com/office/officeart/2005/8/layout/hierarchy5"/>
    <dgm:cxn modelId="{36AD186B-7256-4609-B07E-83262B682342}" type="presParOf" srcId="{C1054C3E-6CA1-4B57-9771-BF36D24DFE36}" destId="{D8310697-4C4D-4944-A325-750FA8214A9F}" srcOrd="0" destOrd="0" presId="urn:microsoft.com/office/officeart/2005/8/layout/hierarchy5"/>
    <dgm:cxn modelId="{C1A1A04A-553B-4044-8C0E-85418AB67C13}" type="presParOf" srcId="{4C805B5B-43B0-4665-BE51-61B5A46AF9C6}" destId="{045A4F91-8E25-44DF-9231-08A36B184E5A}" srcOrd="1" destOrd="0" presId="urn:microsoft.com/office/officeart/2005/8/layout/hierarchy5"/>
    <dgm:cxn modelId="{BF4EF3A3-A1B5-451C-B633-A06B96CE0A63}" type="presParOf" srcId="{045A4F91-8E25-44DF-9231-08A36B184E5A}" destId="{9AA884D1-DB51-455E-8F74-E2D60F908832}" srcOrd="0" destOrd="0" presId="urn:microsoft.com/office/officeart/2005/8/layout/hierarchy5"/>
    <dgm:cxn modelId="{B9781D74-4589-4996-9172-C670BE892B78}" type="presParOf" srcId="{045A4F91-8E25-44DF-9231-08A36B184E5A}" destId="{7798470B-0300-4754-8FAE-417B389DFE30}" srcOrd="1" destOrd="0" presId="urn:microsoft.com/office/officeart/2005/8/layout/hierarchy5"/>
    <dgm:cxn modelId="{7F9B4ECC-E298-4740-AE00-E1B16B99724A}" type="presParOf" srcId="{7798470B-0300-4754-8FAE-417B389DFE30}" destId="{8358585E-7EF4-438B-A553-82B24A8C3C59}" srcOrd="0" destOrd="0" presId="urn:microsoft.com/office/officeart/2005/8/layout/hierarchy5"/>
    <dgm:cxn modelId="{75767DA4-36C2-4683-8085-BE4847C33DC7}" type="presParOf" srcId="{8358585E-7EF4-438B-A553-82B24A8C3C59}" destId="{F69FB4C3-6C64-414A-BE96-910D281135B4}" srcOrd="0" destOrd="0" presId="urn:microsoft.com/office/officeart/2005/8/layout/hierarchy5"/>
    <dgm:cxn modelId="{65B0FB11-C257-4DAD-8F4D-B1FDFA45EB16}" type="presParOf" srcId="{7798470B-0300-4754-8FAE-417B389DFE30}" destId="{E87B66F8-E41F-4468-96F8-94B3FEF9E10E}" srcOrd="1" destOrd="0" presId="urn:microsoft.com/office/officeart/2005/8/layout/hierarchy5"/>
    <dgm:cxn modelId="{CA236732-BBFA-41DB-9915-E4101C8172F1}" type="presParOf" srcId="{E87B66F8-E41F-4468-96F8-94B3FEF9E10E}" destId="{C1D42B6B-46D1-4718-9197-827A6FE667C7}" srcOrd="0" destOrd="0" presId="urn:microsoft.com/office/officeart/2005/8/layout/hierarchy5"/>
    <dgm:cxn modelId="{465CC41F-40E0-454E-A0A8-FC7D3D7F6046}" type="presParOf" srcId="{E87B66F8-E41F-4468-96F8-94B3FEF9E10E}" destId="{92B9B4D4-6E1E-4F33-8997-B6D7FF92A0F4}" srcOrd="1" destOrd="0" presId="urn:microsoft.com/office/officeart/2005/8/layout/hierarchy5"/>
    <dgm:cxn modelId="{70586C39-DDB1-42D5-B480-9582447B4F1A}" type="presParOf" srcId="{4C805B5B-43B0-4665-BE51-61B5A46AF9C6}" destId="{E3D566CF-D2D8-4632-B2E7-6CC73986C206}" srcOrd="2" destOrd="0" presId="urn:microsoft.com/office/officeart/2005/8/layout/hierarchy5"/>
    <dgm:cxn modelId="{65C0C656-F409-488A-93BA-F1747B6B6709}" type="presParOf" srcId="{E3D566CF-D2D8-4632-B2E7-6CC73986C206}" destId="{05CB9E6E-AF47-44DD-B02D-1C3BC4730031}" srcOrd="0" destOrd="0" presId="urn:microsoft.com/office/officeart/2005/8/layout/hierarchy5"/>
    <dgm:cxn modelId="{35C1A95D-48F7-4326-82F5-1613215FF260}" type="presParOf" srcId="{4C805B5B-43B0-4665-BE51-61B5A46AF9C6}" destId="{8653ED0C-FBCB-4056-8B73-2ABD83A2178B}" srcOrd="3" destOrd="0" presId="urn:microsoft.com/office/officeart/2005/8/layout/hierarchy5"/>
    <dgm:cxn modelId="{A274D3C8-101B-463A-BB2D-4E8B935D9A54}" type="presParOf" srcId="{8653ED0C-FBCB-4056-8B73-2ABD83A2178B}" destId="{38DFA492-A0A8-476D-89A6-46910ED54885}" srcOrd="0" destOrd="0" presId="urn:microsoft.com/office/officeart/2005/8/layout/hierarchy5"/>
    <dgm:cxn modelId="{0E735C9A-A069-4BEC-B240-D151476AA0DA}" type="presParOf" srcId="{8653ED0C-FBCB-4056-8B73-2ABD83A2178B}" destId="{A5AC762C-8599-4F7D-94B7-418443B49608}" srcOrd="1" destOrd="0" presId="urn:microsoft.com/office/officeart/2005/8/layout/hierarchy5"/>
    <dgm:cxn modelId="{AAF09EF5-E619-4373-BE56-F2103362EF0F}" type="presParOf" srcId="{A5AC762C-8599-4F7D-94B7-418443B49608}" destId="{01C2E964-BE3E-4D20-A404-C18B75367F25}" srcOrd="0" destOrd="0" presId="urn:microsoft.com/office/officeart/2005/8/layout/hierarchy5"/>
    <dgm:cxn modelId="{4A023914-AB39-4784-B9D3-534C4D868F1C}" type="presParOf" srcId="{01C2E964-BE3E-4D20-A404-C18B75367F25}" destId="{41528842-901C-43F1-8D2E-166B819FAADE}" srcOrd="0" destOrd="0" presId="urn:microsoft.com/office/officeart/2005/8/layout/hierarchy5"/>
    <dgm:cxn modelId="{6EA65B56-0F8D-426E-9EB3-AF7BAE8A41F0}" type="presParOf" srcId="{A5AC762C-8599-4F7D-94B7-418443B49608}" destId="{5470394E-8052-425D-9647-9C764F40AFF4}" srcOrd="1" destOrd="0" presId="urn:microsoft.com/office/officeart/2005/8/layout/hierarchy5"/>
    <dgm:cxn modelId="{5C1219DF-6CC7-4CBF-84B7-AAD6B2E8271A}" type="presParOf" srcId="{5470394E-8052-425D-9647-9C764F40AFF4}" destId="{AACCC475-02BC-4403-9D7A-CDD0016D8EC1}" srcOrd="0" destOrd="0" presId="urn:microsoft.com/office/officeart/2005/8/layout/hierarchy5"/>
    <dgm:cxn modelId="{02C753BE-14AB-4A99-A73E-4777E796C336}" type="presParOf" srcId="{5470394E-8052-425D-9647-9C764F40AFF4}" destId="{53FF2ABE-A289-4E94-9A46-CE636AFFDBBB}" srcOrd="1" destOrd="0" presId="urn:microsoft.com/office/officeart/2005/8/layout/hierarchy5"/>
    <dgm:cxn modelId="{CAFB428A-5153-4E27-8460-2B6B4808243D}" type="presParOf" srcId="{F6649E78-3E43-455A-8A07-45E3B6F212E7}" destId="{2B939815-6BE0-435A-A7B4-EF5A381D1CA9}" srcOrd="2" destOrd="0" presId="urn:microsoft.com/office/officeart/2005/8/layout/hierarchy5"/>
    <dgm:cxn modelId="{3D346F2E-5980-4782-815A-CF1445BDF585}" type="presParOf" srcId="{2B939815-6BE0-435A-A7B4-EF5A381D1CA9}" destId="{C4179B2C-7A30-486A-ABF0-F554D82A183C}" srcOrd="0" destOrd="0" presId="urn:microsoft.com/office/officeart/2005/8/layout/hierarchy5"/>
    <dgm:cxn modelId="{466F9CB8-8739-4239-B7FF-34A3B83FAAD7}" type="presParOf" srcId="{F6649E78-3E43-455A-8A07-45E3B6F212E7}" destId="{8E5A5A5E-0CF7-474A-9398-016851676456}" srcOrd="3" destOrd="0" presId="urn:microsoft.com/office/officeart/2005/8/layout/hierarchy5"/>
    <dgm:cxn modelId="{BBD360F7-9A24-43E0-B147-A18C1CD7DE3A}" type="presParOf" srcId="{8E5A5A5E-0CF7-474A-9398-016851676456}" destId="{2633DD19-5F88-4CA9-9DFF-2E6D598F387B}" srcOrd="0" destOrd="0" presId="urn:microsoft.com/office/officeart/2005/8/layout/hierarchy5"/>
    <dgm:cxn modelId="{4369695D-E088-40E9-B3AB-6B76D3E46729}" type="presParOf" srcId="{8E5A5A5E-0CF7-474A-9398-016851676456}" destId="{B709AF2D-6B8D-44C1-AE6C-D440990C8436}" srcOrd="1" destOrd="0" presId="urn:microsoft.com/office/officeart/2005/8/layout/hierarchy5"/>
    <dgm:cxn modelId="{1C1E39F3-D31D-43B6-AAEE-42A2C6F6AD8B}" type="presParOf" srcId="{F6649E78-3E43-455A-8A07-45E3B6F212E7}" destId="{36C021D6-67B6-4D72-9659-6730083AF3B4}" srcOrd="4" destOrd="0" presId="urn:microsoft.com/office/officeart/2005/8/layout/hierarchy5"/>
    <dgm:cxn modelId="{033AF1EF-68D2-432B-8650-64E235D1AAC6}" type="presParOf" srcId="{36C021D6-67B6-4D72-9659-6730083AF3B4}" destId="{BB37B5DA-070B-4741-8632-EF9CC042090F}" srcOrd="0" destOrd="0" presId="urn:microsoft.com/office/officeart/2005/8/layout/hierarchy5"/>
    <dgm:cxn modelId="{912F66F6-969F-4A23-8FDA-0942B4904554}" type="presParOf" srcId="{F6649E78-3E43-455A-8A07-45E3B6F212E7}" destId="{07B01D99-B235-4E4D-866F-8AA8E191B870}" srcOrd="5" destOrd="0" presId="urn:microsoft.com/office/officeart/2005/8/layout/hierarchy5"/>
    <dgm:cxn modelId="{2EE5AE21-DD95-4FBF-8C8D-00FE74E7BFD4}" type="presParOf" srcId="{07B01D99-B235-4E4D-866F-8AA8E191B870}" destId="{E54075C2-7E49-43D9-AEB7-2CE9F44A270A}" srcOrd="0" destOrd="0" presId="urn:microsoft.com/office/officeart/2005/8/layout/hierarchy5"/>
    <dgm:cxn modelId="{BDA5F79E-A536-467C-B20B-D8CDA9B38241}" type="presParOf" srcId="{07B01D99-B235-4E4D-866F-8AA8E191B870}" destId="{931A51BA-282B-45B5-ADAC-C9038968AF9D}" srcOrd="1" destOrd="0" presId="urn:microsoft.com/office/officeart/2005/8/layout/hierarchy5"/>
    <dgm:cxn modelId="{D93FBF86-AEB7-4190-8D91-F8590507E6AA}" type="presParOf" srcId="{931A51BA-282B-45B5-ADAC-C9038968AF9D}" destId="{F49ECFD3-9D11-480D-890C-017DBE322DE4}" srcOrd="0" destOrd="0" presId="urn:microsoft.com/office/officeart/2005/8/layout/hierarchy5"/>
    <dgm:cxn modelId="{E5262245-2EA4-490C-99FA-9AEF243D6A8B}" type="presParOf" srcId="{F49ECFD3-9D11-480D-890C-017DBE322DE4}" destId="{DA925602-6E99-452A-B58F-9556ACF504FB}" srcOrd="0" destOrd="0" presId="urn:microsoft.com/office/officeart/2005/8/layout/hierarchy5"/>
    <dgm:cxn modelId="{4E8E7031-FC21-41E4-AC37-F51D2E70C6C7}" type="presParOf" srcId="{931A51BA-282B-45B5-ADAC-C9038968AF9D}" destId="{EA27777B-A2ED-4A79-B10B-A5F7FF416578}" srcOrd="1" destOrd="0" presId="urn:microsoft.com/office/officeart/2005/8/layout/hierarchy5"/>
    <dgm:cxn modelId="{E3BAB0A0-7272-4E31-85E2-467483472DF9}" type="presParOf" srcId="{EA27777B-A2ED-4A79-B10B-A5F7FF416578}" destId="{9D4DED27-9B6E-4137-93B6-11A79DB2DA5F}" srcOrd="0" destOrd="0" presId="urn:microsoft.com/office/officeart/2005/8/layout/hierarchy5"/>
    <dgm:cxn modelId="{1A575F35-5FD8-473D-8254-55F5B5AFA476}" type="presParOf" srcId="{EA27777B-A2ED-4A79-B10B-A5F7FF416578}" destId="{AA3DD0F3-1F2D-4E12-9D99-0B78F22BA093}" srcOrd="1" destOrd="0" presId="urn:microsoft.com/office/officeart/2005/8/layout/hierarchy5"/>
    <dgm:cxn modelId="{C5FCBC2E-682A-42F2-B400-EBE90144A50D}" type="presParOf" srcId="{AA3DD0F3-1F2D-4E12-9D99-0B78F22BA093}" destId="{1931B541-7EFC-4B62-A133-7FF2CD18D922}" srcOrd="0" destOrd="0" presId="urn:microsoft.com/office/officeart/2005/8/layout/hierarchy5"/>
    <dgm:cxn modelId="{B1FD8616-1432-40A0-A05F-01E6E6F29376}" type="presParOf" srcId="{1931B541-7EFC-4B62-A133-7FF2CD18D922}" destId="{7D308D7A-42DC-48A8-815B-D409AF4B2DB9}" srcOrd="0" destOrd="0" presId="urn:microsoft.com/office/officeart/2005/8/layout/hierarchy5"/>
    <dgm:cxn modelId="{D12B5906-7F30-4BEE-9CDA-9EACD3994FD9}" type="presParOf" srcId="{AA3DD0F3-1F2D-4E12-9D99-0B78F22BA093}" destId="{C85FC3BB-E5D8-4465-BAAB-9EF4F8D99B26}" srcOrd="1" destOrd="0" presId="urn:microsoft.com/office/officeart/2005/8/layout/hierarchy5"/>
    <dgm:cxn modelId="{74148FB9-C2DD-4ABA-BF79-75EF02ABF0D8}" type="presParOf" srcId="{C85FC3BB-E5D8-4465-BAAB-9EF4F8D99B26}" destId="{DE0CE37D-503D-4783-8C03-6E15D2A0ABEB}" srcOrd="0" destOrd="0" presId="urn:microsoft.com/office/officeart/2005/8/layout/hierarchy5"/>
    <dgm:cxn modelId="{4EFFC837-4B53-42B1-801B-0F1634335222}" type="presParOf" srcId="{C85FC3BB-E5D8-4465-BAAB-9EF4F8D99B26}" destId="{F738E90F-EADE-4A39-9DD4-F4723F1AF871}" srcOrd="1" destOrd="0" presId="urn:microsoft.com/office/officeart/2005/8/layout/hierarchy5"/>
    <dgm:cxn modelId="{93BBD6BD-AB5B-4581-B27D-5FFFC5B902DE}" type="presParOf" srcId="{AA3DD0F3-1F2D-4E12-9D99-0B78F22BA093}" destId="{C139CEF0-8C2C-4BDC-971D-B4A2E4F443CA}" srcOrd="2" destOrd="0" presId="urn:microsoft.com/office/officeart/2005/8/layout/hierarchy5"/>
    <dgm:cxn modelId="{6D9E5D53-653D-4C4E-A155-5CFF11467ACF}" type="presParOf" srcId="{C139CEF0-8C2C-4BDC-971D-B4A2E4F443CA}" destId="{FB6A5F6F-05FA-4C1D-9222-C5274674A8B4}" srcOrd="0" destOrd="0" presId="urn:microsoft.com/office/officeart/2005/8/layout/hierarchy5"/>
    <dgm:cxn modelId="{2580503B-42C9-443D-8665-042A76A538AE}" type="presParOf" srcId="{AA3DD0F3-1F2D-4E12-9D99-0B78F22BA093}" destId="{A98692EF-BB13-4F42-AE30-571709672D39}" srcOrd="3" destOrd="0" presId="urn:microsoft.com/office/officeart/2005/8/layout/hierarchy5"/>
    <dgm:cxn modelId="{1963A7E7-D6A1-424A-875D-27FA5EEDD2B4}" type="presParOf" srcId="{A98692EF-BB13-4F42-AE30-571709672D39}" destId="{D5812E43-A0E5-4774-8EBB-AE2C410CDB22}" srcOrd="0" destOrd="0" presId="urn:microsoft.com/office/officeart/2005/8/layout/hierarchy5"/>
    <dgm:cxn modelId="{1430BF69-C98C-4FF7-A8C6-824B35AEDCB7}" type="presParOf" srcId="{A98692EF-BB13-4F42-AE30-571709672D39}" destId="{8B59A834-0241-4E85-88E1-AFB518913FFC}" srcOrd="1" destOrd="0" presId="urn:microsoft.com/office/officeart/2005/8/layout/hierarchy5"/>
    <dgm:cxn modelId="{FDCA489E-C0C9-47AC-A5EB-0F46DA873FE9}" type="presParOf" srcId="{AA3DD0F3-1F2D-4E12-9D99-0B78F22BA093}" destId="{AF0E45E1-5D9E-4D20-B0EA-34C706C03A97}" srcOrd="4" destOrd="0" presId="urn:microsoft.com/office/officeart/2005/8/layout/hierarchy5"/>
    <dgm:cxn modelId="{AFEAE312-C815-47E5-A483-3EA2B566D429}" type="presParOf" srcId="{AF0E45E1-5D9E-4D20-B0EA-34C706C03A97}" destId="{33628128-7303-43D6-9ADF-8577F15C66D3}" srcOrd="0" destOrd="0" presId="urn:microsoft.com/office/officeart/2005/8/layout/hierarchy5"/>
    <dgm:cxn modelId="{6E15629B-280F-4E96-9D10-0B5B7C2487FC}" type="presParOf" srcId="{AA3DD0F3-1F2D-4E12-9D99-0B78F22BA093}" destId="{05FC427D-483A-450A-9645-185ACC7AFBCD}" srcOrd="5" destOrd="0" presId="urn:microsoft.com/office/officeart/2005/8/layout/hierarchy5"/>
    <dgm:cxn modelId="{28471C72-044D-4777-84C4-631F19A48FF0}" type="presParOf" srcId="{05FC427D-483A-450A-9645-185ACC7AFBCD}" destId="{2F043088-4899-487B-88FC-6B35320C0662}" srcOrd="0" destOrd="0" presId="urn:microsoft.com/office/officeart/2005/8/layout/hierarchy5"/>
    <dgm:cxn modelId="{D8C98973-6C43-4B20-9A08-B7B998B57C30}" type="presParOf" srcId="{05FC427D-483A-450A-9645-185ACC7AFBCD}" destId="{1513B7EF-50B3-40C7-B3D7-238CA938EE33}" srcOrd="1" destOrd="0" presId="urn:microsoft.com/office/officeart/2005/8/layout/hierarchy5"/>
    <dgm:cxn modelId="{4AF0C6DF-E653-4ED7-83CA-4DE6340DC2F9}" type="presParOf" srcId="{AA3DD0F3-1F2D-4E12-9D99-0B78F22BA093}" destId="{177B96E4-7579-41A4-B0C1-D9D98F98380F}" srcOrd="6" destOrd="0" presId="urn:microsoft.com/office/officeart/2005/8/layout/hierarchy5"/>
    <dgm:cxn modelId="{449C470A-5F75-49B2-BEDF-C95E57C0507E}" type="presParOf" srcId="{177B96E4-7579-41A4-B0C1-D9D98F98380F}" destId="{B1A3A7CF-7B83-44AA-A42A-E0AE3C91A5A0}" srcOrd="0" destOrd="0" presId="urn:microsoft.com/office/officeart/2005/8/layout/hierarchy5"/>
    <dgm:cxn modelId="{3430572F-D850-459C-9CDB-E6F1E5AD2B6B}" type="presParOf" srcId="{AA3DD0F3-1F2D-4E12-9D99-0B78F22BA093}" destId="{9D621080-8F08-46BF-9281-5BD8DA69B056}" srcOrd="7" destOrd="0" presId="urn:microsoft.com/office/officeart/2005/8/layout/hierarchy5"/>
    <dgm:cxn modelId="{D69F43B6-2101-4797-972E-EC3F80421414}" type="presParOf" srcId="{9D621080-8F08-46BF-9281-5BD8DA69B056}" destId="{8EE050C3-26CE-4397-8685-2BDF114809CC}" srcOrd="0" destOrd="0" presId="urn:microsoft.com/office/officeart/2005/8/layout/hierarchy5"/>
    <dgm:cxn modelId="{AE27E08D-5306-46AE-A4D4-901B077582D8}" type="presParOf" srcId="{9D621080-8F08-46BF-9281-5BD8DA69B056}" destId="{B62D3A36-30CF-4230-9B8F-DAA6F203EA6C}" srcOrd="1" destOrd="0" presId="urn:microsoft.com/office/officeart/2005/8/layout/hierarchy5"/>
    <dgm:cxn modelId="{DCF3B669-E3D9-4C5A-A9EC-598E26587D1B}" type="presParOf" srcId="{AA3DD0F3-1F2D-4E12-9D99-0B78F22BA093}" destId="{09445069-10FF-4862-84D8-9BAEB0AEB35A}" srcOrd="8" destOrd="0" presId="urn:microsoft.com/office/officeart/2005/8/layout/hierarchy5"/>
    <dgm:cxn modelId="{2D9AB2FC-C104-4BED-96D7-A99FC7D3A12F}" type="presParOf" srcId="{09445069-10FF-4862-84D8-9BAEB0AEB35A}" destId="{69F4A1EE-2071-4D87-899F-F3DC8B475BB1}" srcOrd="0" destOrd="0" presId="urn:microsoft.com/office/officeart/2005/8/layout/hierarchy5"/>
    <dgm:cxn modelId="{40725513-DBC5-4759-8BDB-46E4D822435E}" type="presParOf" srcId="{AA3DD0F3-1F2D-4E12-9D99-0B78F22BA093}" destId="{E4EA021D-B20C-4057-8568-B9D254720E36}" srcOrd="9" destOrd="0" presId="urn:microsoft.com/office/officeart/2005/8/layout/hierarchy5"/>
    <dgm:cxn modelId="{3D3DEBE1-6FC3-4F10-B381-DB3A3017A1CF}" type="presParOf" srcId="{E4EA021D-B20C-4057-8568-B9D254720E36}" destId="{FE727A89-A959-410A-BB49-2A230A3215F4}" srcOrd="0" destOrd="0" presId="urn:microsoft.com/office/officeart/2005/8/layout/hierarchy5"/>
    <dgm:cxn modelId="{9FC17186-25A6-4D7B-8D42-F77DC5312690}" type="presParOf" srcId="{E4EA021D-B20C-4057-8568-B9D254720E36}" destId="{7F570895-C5C0-4E78-88CA-3E4C4A15D298}" srcOrd="1" destOrd="0" presId="urn:microsoft.com/office/officeart/2005/8/layout/hierarchy5"/>
    <dgm:cxn modelId="{F156D4B1-8FBD-42CB-893A-525CEAC27A37}" type="presParOf" srcId="{AA3DD0F3-1F2D-4E12-9D99-0B78F22BA093}" destId="{0195AF9D-1608-4599-8E3C-F3F1EABDF80F}" srcOrd="10" destOrd="0" presId="urn:microsoft.com/office/officeart/2005/8/layout/hierarchy5"/>
    <dgm:cxn modelId="{5D6AB255-B6D5-4898-B41A-FF27463DBA6F}" type="presParOf" srcId="{0195AF9D-1608-4599-8E3C-F3F1EABDF80F}" destId="{3049AEB6-945E-4EA4-9583-D8C0121AF39D}" srcOrd="0" destOrd="0" presId="urn:microsoft.com/office/officeart/2005/8/layout/hierarchy5"/>
    <dgm:cxn modelId="{86246186-6203-444C-B32F-DC8D41EAC054}" type="presParOf" srcId="{AA3DD0F3-1F2D-4E12-9D99-0B78F22BA093}" destId="{3C117CAF-9497-4396-AF95-19E90CDB1BE2}" srcOrd="11" destOrd="0" presId="urn:microsoft.com/office/officeart/2005/8/layout/hierarchy5"/>
    <dgm:cxn modelId="{2192627A-C8B3-4024-9F16-456CED14040B}" type="presParOf" srcId="{3C117CAF-9497-4396-AF95-19E90CDB1BE2}" destId="{636BF1E3-A273-4417-AFE5-57DCD1DD45A3}" srcOrd="0" destOrd="0" presId="urn:microsoft.com/office/officeart/2005/8/layout/hierarchy5"/>
    <dgm:cxn modelId="{D26B3FC7-5FA1-4228-9AAE-B12D3BB0BC8F}" type="presParOf" srcId="{3C117CAF-9497-4396-AF95-19E90CDB1BE2}" destId="{37F80EFB-5944-4068-8F07-8584E186AE2B}" srcOrd="1" destOrd="0" presId="urn:microsoft.com/office/officeart/2005/8/layout/hierarchy5"/>
    <dgm:cxn modelId="{4320137F-B03B-4EFE-8FEE-FCF9D1C73E47}" type="presParOf" srcId="{AA3DD0F3-1F2D-4E12-9D99-0B78F22BA093}" destId="{3DC57B2B-B4FD-41B0-9EFC-778700869E8F}" srcOrd="12" destOrd="0" presId="urn:microsoft.com/office/officeart/2005/8/layout/hierarchy5"/>
    <dgm:cxn modelId="{3607D873-8069-4F83-8DE3-196102AF6D79}" type="presParOf" srcId="{3DC57B2B-B4FD-41B0-9EFC-778700869E8F}" destId="{6BD1B9A8-52D5-4935-888D-BFBC1B28239C}" srcOrd="0" destOrd="0" presId="urn:microsoft.com/office/officeart/2005/8/layout/hierarchy5"/>
    <dgm:cxn modelId="{955383E7-832F-4942-A5D5-8E3584F2EC86}" type="presParOf" srcId="{AA3DD0F3-1F2D-4E12-9D99-0B78F22BA093}" destId="{2E9A79C0-71FF-48AA-8455-6D5681A209AE}" srcOrd="13" destOrd="0" presId="urn:microsoft.com/office/officeart/2005/8/layout/hierarchy5"/>
    <dgm:cxn modelId="{F9A755CD-73DD-4E37-88D9-A4413B9A279D}" type="presParOf" srcId="{2E9A79C0-71FF-48AA-8455-6D5681A209AE}" destId="{68C1A1E0-64DE-41DC-836E-208F4A8E48F5}" srcOrd="0" destOrd="0" presId="urn:microsoft.com/office/officeart/2005/8/layout/hierarchy5"/>
    <dgm:cxn modelId="{7BA455BE-7725-48AA-925D-06D8A776CD47}" type="presParOf" srcId="{2E9A79C0-71FF-48AA-8455-6D5681A209AE}" destId="{1311E295-3974-4813-89F6-EB140590BC90}" srcOrd="1" destOrd="0" presId="urn:microsoft.com/office/officeart/2005/8/layout/hierarchy5"/>
    <dgm:cxn modelId="{A63535B9-97D3-453C-919B-7DE33F205B4A}" type="presParOf" srcId="{AA3DD0F3-1F2D-4E12-9D99-0B78F22BA093}" destId="{CEC31771-C0AC-47DA-8271-74E9910B24BF}" srcOrd="14" destOrd="0" presId="urn:microsoft.com/office/officeart/2005/8/layout/hierarchy5"/>
    <dgm:cxn modelId="{BC2C6692-F37F-4433-9A62-A53D39DBCA6A}" type="presParOf" srcId="{CEC31771-C0AC-47DA-8271-74E9910B24BF}" destId="{B295275C-8A5D-402F-8FB7-2EF7CA5F8941}" srcOrd="0" destOrd="0" presId="urn:microsoft.com/office/officeart/2005/8/layout/hierarchy5"/>
    <dgm:cxn modelId="{3151D630-1635-4D77-BDDE-803686C35D75}" type="presParOf" srcId="{AA3DD0F3-1F2D-4E12-9D99-0B78F22BA093}" destId="{F40F9C81-B441-4730-BB39-142A298072F6}" srcOrd="15" destOrd="0" presId="urn:microsoft.com/office/officeart/2005/8/layout/hierarchy5"/>
    <dgm:cxn modelId="{05426700-B317-436F-B448-353263F274E3}" type="presParOf" srcId="{F40F9C81-B441-4730-BB39-142A298072F6}" destId="{187E0BA1-7BB9-4BCD-A7D4-51C79074E103}" srcOrd="0" destOrd="0" presId="urn:microsoft.com/office/officeart/2005/8/layout/hierarchy5"/>
    <dgm:cxn modelId="{DC41BAD1-09E9-462D-9008-285EFD124699}" type="presParOf" srcId="{F40F9C81-B441-4730-BB39-142A298072F6}" destId="{F2DE9263-4875-4834-8C82-33D3BC808396}" srcOrd="1" destOrd="0" presId="urn:microsoft.com/office/officeart/2005/8/layout/hierarchy5"/>
    <dgm:cxn modelId="{55925876-BA41-41F7-9E1B-058F87E2B584}" type="presParOf" srcId="{AA3DD0F3-1F2D-4E12-9D99-0B78F22BA093}" destId="{2B3ED3BB-E383-4205-9DB5-B407C134DCB5}" srcOrd="16" destOrd="0" presId="urn:microsoft.com/office/officeart/2005/8/layout/hierarchy5"/>
    <dgm:cxn modelId="{564DED64-60B9-4EE5-9050-2B142EF10E27}" type="presParOf" srcId="{2B3ED3BB-E383-4205-9DB5-B407C134DCB5}" destId="{06158346-AAC1-4DB1-9406-0B999C4C1A4D}" srcOrd="0" destOrd="0" presId="urn:microsoft.com/office/officeart/2005/8/layout/hierarchy5"/>
    <dgm:cxn modelId="{5C1B7C92-0E49-4BE1-8ED3-CC0D97CE769E}" type="presParOf" srcId="{AA3DD0F3-1F2D-4E12-9D99-0B78F22BA093}" destId="{EF457C84-F6AF-4EC4-A382-6BF5D2A49688}" srcOrd="17" destOrd="0" presId="urn:microsoft.com/office/officeart/2005/8/layout/hierarchy5"/>
    <dgm:cxn modelId="{B100E99F-DF10-4135-80E4-E5E89B5AF4CE}" type="presParOf" srcId="{EF457C84-F6AF-4EC4-A382-6BF5D2A49688}" destId="{4ED09947-3B7B-4F47-841C-9C7A0E777567}" srcOrd="0" destOrd="0" presId="urn:microsoft.com/office/officeart/2005/8/layout/hierarchy5"/>
    <dgm:cxn modelId="{BA8037B4-21EB-4B42-931B-1475A315F882}" type="presParOf" srcId="{EF457C84-F6AF-4EC4-A382-6BF5D2A49688}" destId="{2301E224-930B-444D-8F94-2A7B5AE07B38}" srcOrd="1" destOrd="0" presId="urn:microsoft.com/office/officeart/2005/8/layout/hierarchy5"/>
    <dgm:cxn modelId="{DF07D96A-7A47-4511-8A5E-294385838A1F}" type="presParOf" srcId="{AA3DD0F3-1F2D-4E12-9D99-0B78F22BA093}" destId="{36FF3870-7BF4-4170-96E5-324183596066}" srcOrd="18" destOrd="0" presId="urn:microsoft.com/office/officeart/2005/8/layout/hierarchy5"/>
    <dgm:cxn modelId="{D23F45BB-581C-4475-B2CF-773FF2626971}" type="presParOf" srcId="{36FF3870-7BF4-4170-96E5-324183596066}" destId="{2DDC1670-A70C-434E-AA38-8533304DE3B4}" srcOrd="0" destOrd="0" presId="urn:microsoft.com/office/officeart/2005/8/layout/hierarchy5"/>
    <dgm:cxn modelId="{036D7400-21A6-49E2-83D5-B46FDBC1A441}" type="presParOf" srcId="{AA3DD0F3-1F2D-4E12-9D99-0B78F22BA093}" destId="{014FF26C-A46A-4B69-8AE6-9065BE6D7837}" srcOrd="19" destOrd="0" presId="urn:microsoft.com/office/officeart/2005/8/layout/hierarchy5"/>
    <dgm:cxn modelId="{7095DDA2-B22C-494F-BB8D-BD00190DF318}" type="presParOf" srcId="{014FF26C-A46A-4B69-8AE6-9065BE6D7837}" destId="{AEF58E67-323A-4181-B1C1-E2EEE756E883}" srcOrd="0" destOrd="0" presId="urn:microsoft.com/office/officeart/2005/8/layout/hierarchy5"/>
    <dgm:cxn modelId="{6BF330BC-7851-43B6-84B3-0827C6B30F73}" type="presParOf" srcId="{014FF26C-A46A-4B69-8AE6-9065BE6D7837}" destId="{BEA45DE1-B7E1-46BA-9F0F-460B8CC97424}" srcOrd="1" destOrd="0" presId="urn:microsoft.com/office/officeart/2005/8/layout/hierarchy5"/>
    <dgm:cxn modelId="{197DE1F9-2014-4604-BFFB-56C748C10FE2}" type="presParOf" srcId="{AA3DD0F3-1F2D-4E12-9D99-0B78F22BA093}" destId="{4C17DF50-608B-44A4-AC31-0A044E178BF7}" srcOrd="20" destOrd="0" presId="urn:microsoft.com/office/officeart/2005/8/layout/hierarchy5"/>
    <dgm:cxn modelId="{40A76BCA-C49C-4451-B5C8-E114647DCE92}" type="presParOf" srcId="{4C17DF50-608B-44A4-AC31-0A044E178BF7}" destId="{1B2C3731-3525-4183-A183-082423A3F549}" srcOrd="0" destOrd="0" presId="urn:microsoft.com/office/officeart/2005/8/layout/hierarchy5"/>
    <dgm:cxn modelId="{AD821544-860D-41B0-B7BE-58DBB4B9D431}" type="presParOf" srcId="{AA3DD0F3-1F2D-4E12-9D99-0B78F22BA093}" destId="{B5E6C175-ECFF-47FD-BE54-416D0C365A3E}" srcOrd="21" destOrd="0" presId="urn:microsoft.com/office/officeart/2005/8/layout/hierarchy5"/>
    <dgm:cxn modelId="{F45C5B39-869A-46AC-B4E6-EB31656B37A5}" type="presParOf" srcId="{B5E6C175-ECFF-47FD-BE54-416D0C365A3E}" destId="{DA66F753-FA5D-49EB-A5EF-8F5870380342}" srcOrd="0" destOrd="0" presId="urn:microsoft.com/office/officeart/2005/8/layout/hierarchy5"/>
    <dgm:cxn modelId="{18DB1C13-6BCE-462D-8FF4-90B565266396}" type="presParOf" srcId="{B5E6C175-ECFF-47FD-BE54-416D0C365A3E}" destId="{90A7C025-2E93-49FB-B814-5351455A070B}" srcOrd="1" destOrd="0" presId="urn:microsoft.com/office/officeart/2005/8/layout/hierarchy5"/>
    <dgm:cxn modelId="{C3DCE914-E144-438E-8E99-8346D5A0779A}" type="presParOf" srcId="{AA3DD0F3-1F2D-4E12-9D99-0B78F22BA093}" destId="{967295D2-74F8-4A2D-B567-152AC6B6800F}" srcOrd="22" destOrd="0" presId="urn:microsoft.com/office/officeart/2005/8/layout/hierarchy5"/>
    <dgm:cxn modelId="{BCB79154-F9C5-4EEC-9AAE-504F4D47F633}" type="presParOf" srcId="{967295D2-74F8-4A2D-B567-152AC6B6800F}" destId="{233680A4-957B-4EC1-A749-3D794B6D23D1}" srcOrd="0" destOrd="0" presId="urn:microsoft.com/office/officeart/2005/8/layout/hierarchy5"/>
    <dgm:cxn modelId="{C2A1BD3D-0722-489F-9B10-39CABCA00745}" type="presParOf" srcId="{AA3DD0F3-1F2D-4E12-9D99-0B78F22BA093}" destId="{BF3DD572-3B5D-458C-AD81-F50E91CF33EE}" srcOrd="23" destOrd="0" presId="urn:microsoft.com/office/officeart/2005/8/layout/hierarchy5"/>
    <dgm:cxn modelId="{2A4811E6-FE39-45DD-B3A5-CD6DB0ABE74C}" type="presParOf" srcId="{BF3DD572-3B5D-458C-AD81-F50E91CF33EE}" destId="{A674EFB1-98AC-4083-B850-AF8E33B4AB2B}" srcOrd="0" destOrd="0" presId="urn:microsoft.com/office/officeart/2005/8/layout/hierarchy5"/>
    <dgm:cxn modelId="{455101E4-8433-42E4-8259-4F21CC39CC9F}" type="presParOf" srcId="{BF3DD572-3B5D-458C-AD81-F50E91CF33EE}" destId="{CDFC291D-F601-4EFF-9C4B-AE5F2C325A45}" srcOrd="1" destOrd="0" presId="urn:microsoft.com/office/officeart/2005/8/layout/hierarchy5"/>
    <dgm:cxn modelId="{F1563A33-4DA1-451B-B991-4D4E32F34F18}" type="presParOf" srcId="{446786B3-8FC1-4BA0-912A-6B651E7E24B8}" destId="{34F940BD-2B80-4362-A628-5226662BF1C2}" srcOrd="1" destOrd="0" presId="urn:microsoft.com/office/officeart/2005/8/layout/hierarchy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03C855D-84FE-46DF-B95F-E4B867781350}" type="doc">
      <dgm:prSet loTypeId="urn:microsoft.com/office/officeart/2005/8/layout/hierarchy2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23CEB802-3DB8-41B8-A8E5-37AB81F0A388}">
      <dgm:prSet phldrT="[Text]"/>
      <dgm:spPr/>
      <dgm:t>
        <a:bodyPr/>
        <a:lstStyle/>
        <a:p>
          <a:r>
            <a:rPr lang="es-DO" noProof="0" smtClean="0"/>
            <a:t>Líneas de transmisión</a:t>
          </a:r>
          <a:endParaRPr lang="es-DO" noProof="0"/>
        </a:p>
      </dgm:t>
    </dgm:pt>
    <dgm:pt modelId="{E86192C4-83F1-4159-AAED-52A139C6863F}" type="parTrans" cxnId="{D590CAFB-E193-44CA-9BCC-900FA0D8558C}">
      <dgm:prSet/>
      <dgm:spPr/>
      <dgm:t>
        <a:bodyPr/>
        <a:lstStyle/>
        <a:p>
          <a:endParaRPr lang="es-DO" noProof="0"/>
        </a:p>
      </dgm:t>
    </dgm:pt>
    <dgm:pt modelId="{9E1EBCE2-AB68-45E0-880C-95C6DD668386}" type="sibTrans" cxnId="{D590CAFB-E193-44CA-9BCC-900FA0D8558C}">
      <dgm:prSet/>
      <dgm:spPr/>
      <dgm:t>
        <a:bodyPr/>
        <a:lstStyle/>
        <a:p>
          <a:endParaRPr lang="es-DO" noProof="0"/>
        </a:p>
      </dgm:t>
    </dgm:pt>
    <dgm:pt modelId="{6A4551DC-ACB3-471B-A054-0678A648808C}">
      <dgm:prSet phldrT="[Text]"/>
      <dgm:spPr/>
      <dgm:t>
        <a:bodyPr/>
        <a:lstStyle/>
        <a:p>
          <a:r>
            <a:rPr lang="es-DO" noProof="0" dirty="0" smtClean="0"/>
            <a:t>Tensión &gt;= 138 </a:t>
          </a:r>
          <a:r>
            <a:rPr lang="es-DO" noProof="0" dirty="0" err="1" smtClean="0"/>
            <a:t>kV</a:t>
          </a:r>
          <a:endParaRPr lang="es-DO" noProof="0" dirty="0"/>
        </a:p>
      </dgm:t>
    </dgm:pt>
    <dgm:pt modelId="{27A0D7FC-7090-4D30-8EDA-577E33DFF1F3}" type="parTrans" cxnId="{A032F444-8AEF-419F-A504-EA230A9DCB05}">
      <dgm:prSet/>
      <dgm:spPr/>
      <dgm:t>
        <a:bodyPr/>
        <a:lstStyle/>
        <a:p>
          <a:endParaRPr lang="es-DO" noProof="0"/>
        </a:p>
      </dgm:t>
    </dgm:pt>
    <dgm:pt modelId="{10E5980B-23AA-4A17-8EEF-EC4FDBD01D71}" type="sibTrans" cxnId="{A032F444-8AEF-419F-A504-EA230A9DCB05}">
      <dgm:prSet/>
      <dgm:spPr/>
      <dgm:t>
        <a:bodyPr/>
        <a:lstStyle/>
        <a:p>
          <a:endParaRPr lang="es-DO" noProof="0"/>
        </a:p>
      </dgm:t>
    </dgm:pt>
    <dgm:pt modelId="{A87297DC-D7FB-4B6E-87BE-EFAC9DBF3102}">
      <dgm:prSet phldrT="[Text]"/>
      <dgm:spPr/>
      <dgm:t>
        <a:bodyPr/>
        <a:lstStyle/>
        <a:p>
          <a:r>
            <a:rPr lang="es-ES" noProof="0" dirty="0" smtClean="0"/>
            <a:t>Como protección principal debe la diferencial de línea</a:t>
          </a:r>
          <a:endParaRPr lang="es-DO" noProof="0" dirty="0"/>
        </a:p>
      </dgm:t>
    </dgm:pt>
    <dgm:pt modelId="{4DE854C5-4711-4E73-8CFA-C3052DAA2D4B}" type="parTrans" cxnId="{63F01BAA-AE12-4DF9-A843-0642C046D399}">
      <dgm:prSet/>
      <dgm:spPr/>
      <dgm:t>
        <a:bodyPr/>
        <a:lstStyle/>
        <a:p>
          <a:endParaRPr lang="es-DO" noProof="0"/>
        </a:p>
      </dgm:t>
    </dgm:pt>
    <dgm:pt modelId="{7713764D-52FC-4284-A30F-72C8C8264D31}" type="sibTrans" cxnId="{63F01BAA-AE12-4DF9-A843-0642C046D399}">
      <dgm:prSet/>
      <dgm:spPr/>
      <dgm:t>
        <a:bodyPr/>
        <a:lstStyle/>
        <a:p>
          <a:endParaRPr lang="es-DO" noProof="0"/>
        </a:p>
      </dgm:t>
    </dgm:pt>
    <dgm:pt modelId="{89E16B57-2AD0-4247-A509-4F797B723B17}">
      <dgm:prSet phldrT="[Text]"/>
      <dgm:spPr/>
      <dgm:t>
        <a:bodyPr/>
        <a:lstStyle/>
        <a:p>
          <a:r>
            <a:rPr lang="es-ES" noProof="0" dirty="0" smtClean="0"/>
            <a:t>Como respaldo debe utilizarse la protección de distancia</a:t>
          </a:r>
          <a:endParaRPr lang="es-DO" noProof="0" dirty="0"/>
        </a:p>
      </dgm:t>
    </dgm:pt>
    <dgm:pt modelId="{CBC8D97B-E159-471E-B948-F15AB38FEC49}" type="parTrans" cxnId="{4A2E1CE9-3A3C-4E46-BA49-61A6DC370775}">
      <dgm:prSet/>
      <dgm:spPr/>
      <dgm:t>
        <a:bodyPr/>
        <a:lstStyle/>
        <a:p>
          <a:endParaRPr lang="es-DO" noProof="0"/>
        </a:p>
      </dgm:t>
    </dgm:pt>
    <dgm:pt modelId="{3C4F1D0E-FD17-44CF-A7CA-8503507C6AD5}" type="sibTrans" cxnId="{4A2E1CE9-3A3C-4E46-BA49-61A6DC370775}">
      <dgm:prSet/>
      <dgm:spPr/>
      <dgm:t>
        <a:bodyPr/>
        <a:lstStyle/>
        <a:p>
          <a:endParaRPr lang="es-DO" noProof="0"/>
        </a:p>
      </dgm:t>
    </dgm:pt>
    <dgm:pt modelId="{2D411147-403B-4678-8E1D-63F15757C691}">
      <dgm:prSet phldrT="[Text]"/>
      <dgm:spPr/>
      <dgm:t>
        <a:bodyPr/>
        <a:lstStyle/>
        <a:p>
          <a:r>
            <a:rPr lang="es-DO" b="1" dirty="0" smtClean="0"/>
            <a:t>Tensión  de  69 </a:t>
          </a:r>
          <a:r>
            <a:rPr lang="es-DO" b="1" dirty="0" err="1" smtClean="0"/>
            <a:t>kV</a:t>
          </a:r>
          <a:endParaRPr lang="es-DO" noProof="0" dirty="0"/>
        </a:p>
      </dgm:t>
    </dgm:pt>
    <dgm:pt modelId="{6C8AFC93-876A-4ACE-B790-AF8A8DCA2E65}" type="parTrans" cxnId="{8E4292C7-618C-470D-B4D5-3A60DE314F45}">
      <dgm:prSet/>
      <dgm:spPr/>
      <dgm:t>
        <a:bodyPr/>
        <a:lstStyle/>
        <a:p>
          <a:endParaRPr lang="es-DO" noProof="0"/>
        </a:p>
      </dgm:t>
    </dgm:pt>
    <dgm:pt modelId="{CB426224-C69E-4147-B41F-D625DBD341DB}" type="sibTrans" cxnId="{8E4292C7-618C-470D-B4D5-3A60DE314F45}">
      <dgm:prSet/>
      <dgm:spPr/>
      <dgm:t>
        <a:bodyPr/>
        <a:lstStyle/>
        <a:p>
          <a:endParaRPr lang="es-DO" noProof="0"/>
        </a:p>
      </dgm:t>
    </dgm:pt>
    <dgm:pt modelId="{EC9DECE5-0529-48DF-BD84-D162BAA0E0BE}">
      <dgm:prSet phldrT="[Text]"/>
      <dgm:spPr/>
      <dgm:t>
        <a:bodyPr/>
        <a:lstStyle/>
        <a:p>
          <a:r>
            <a:rPr lang="es-ES" noProof="0" dirty="0" smtClean="0"/>
            <a:t>Como protección principal que debe utilizarse la protección de distancia</a:t>
          </a:r>
          <a:endParaRPr lang="es-DO" noProof="0" dirty="0"/>
        </a:p>
      </dgm:t>
    </dgm:pt>
    <dgm:pt modelId="{4B485CC5-10AF-4103-AC41-7B88E2F1D669}" type="parTrans" cxnId="{35054118-244E-49CF-A18F-C88E8364D8A2}">
      <dgm:prSet/>
      <dgm:spPr/>
      <dgm:t>
        <a:bodyPr/>
        <a:lstStyle/>
        <a:p>
          <a:endParaRPr lang="es-DO" noProof="0"/>
        </a:p>
      </dgm:t>
    </dgm:pt>
    <dgm:pt modelId="{B293D407-40F6-41C2-B781-4A43B6594C6F}" type="sibTrans" cxnId="{35054118-244E-49CF-A18F-C88E8364D8A2}">
      <dgm:prSet/>
      <dgm:spPr/>
      <dgm:t>
        <a:bodyPr/>
        <a:lstStyle/>
        <a:p>
          <a:endParaRPr lang="es-DO" noProof="0"/>
        </a:p>
      </dgm:t>
    </dgm:pt>
    <dgm:pt modelId="{3A4B072D-0734-45DE-BDD4-E67B13AF7737}">
      <dgm:prSet phldrT="[Text]"/>
      <dgm:spPr/>
      <dgm:t>
        <a:bodyPr/>
        <a:lstStyle/>
        <a:p>
          <a:r>
            <a:rPr lang="es-ES" noProof="0" dirty="0" smtClean="0"/>
            <a:t>Como respaldo debe utilizarse la protección de </a:t>
          </a:r>
          <a:r>
            <a:rPr lang="es-ES" noProof="0" dirty="0" err="1" smtClean="0"/>
            <a:t>sobrecorriente</a:t>
          </a:r>
          <a:endParaRPr lang="es-DO" noProof="0" dirty="0"/>
        </a:p>
      </dgm:t>
    </dgm:pt>
    <dgm:pt modelId="{3218D75E-9E6E-493F-B621-2FB18F142841}" type="parTrans" cxnId="{5BED3D5F-4722-47EC-9AAB-DAFC4579BB98}">
      <dgm:prSet/>
      <dgm:spPr/>
      <dgm:t>
        <a:bodyPr/>
        <a:lstStyle/>
        <a:p>
          <a:endParaRPr lang="en-US"/>
        </a:p>
      </dgm:t>
    </dgm:pt>
    <dgm:pt modelId="{F22089CC-9DC0-41E4-B65A-EA7207DECAFC}" type="sibTrans" cxnId="{5BED3D5F-4722-47EC-9AAB-DAFC4579BB98}">
      <dgm:prSet/>
      <dgm:spPr/>
      <dgm:t>
        <a:bodyPr/>
        <a:lstStyle/>
        <a:p>
          <a:endParaRPr lang="en-US"/>
        </a:p>
      </dgm:t>
    </dgm:pt>
    <dgm:pt modelId="{6DBB0A04-AAD0-43EB-A1C9-A864E9E00B53}">
      <dgm:prSet phldrT="[Text]"/>
      <dgm:spPr/>
      <dgm:t>
        <a:bodyPr/>
        <a:lstStyle/>
        <a:p>
          <a:r>
            <a:rPr lang="es-DO" noProof="0" dirty="0" smtClean="0"/>
            <a:t>Esquemas</a:t>
          </a:r>
          <a:endParaRPr lang="es-DO" noProof="0" dirty="0"/>
        </a:p>
      </dgm:t>
    </dgm:pt>
    <dgm:pt modelId="{C103B194-D038-4722-A5F7-9610C713A71B}" type="parTrans" cxnId="{953B9337-8C9F-463B-8F7C-A8D98B6DF63D}">
      <dgm:prSet/>
      <dgm:spPr/>
      <dgm:t>
        <a:bodyPr/>
        <a:lstStyle/>
        <a:p>
          <a:endParaRPr lang="en-US"/>
        </a:p>
      </dgm:t>
    </dgm:pt>
    <dgm:pt modelId="{3B97DF13-E687-4860-85BF-C54CEAE66A58}" type="sibTrans" cxnId="{953B9337-8C9F-463B-8F7C-A8D98B6DF63D}">
      <dgm:prSet/>
      <dgm:spPr/>
      <dgm:t>
        <a:bodyPr/>
        <a:lstStyle/>
        <a:p>
          <a:endParaRPr lang="en-US"/>
        </a:p>
      </dgm:t>
    </dgm:pt>
    <dgm:pt modelId="{69D4A772-7B5E-4794-A079-20636E0BACFC}">
      <dgm:prSet phldrT="[Text]"/>
      <dgm:spPr/>
      <dgm:t>
        <a:bodyPr/>
        <a:lstStyle/>
        <a:p>
          <a:r>
            <a:rPr lang="es-DO" noProof="0" dirty="0" smtClean="0"/>
            <a:t>DUTT</a:t>
          </a:r>
          <a:endParaRPr lang="es-DO" noProof="0" dirty="0"/>
        </a:p>
      </dgm:t>
    </dgm:pt>
    <dgm:pt modelId="{4D47E678-B6E4-4CA0-BBB2-832987351C49}" type="parTrans" cxnId="{02A7F912-D6E9-4255-A046-7A97A0AF5227}">
      <dgm:prSet/>
      <dgm:spPr/>
      <dgm:t>
        <a:bodyPr/>
        <a:lstStyle/>
        <a:p>
          <a:endParaRPr lang="en-US"/>
        </a:p>
      </dgm:t>
    </dgm:pt>
    <dgm:pt modelId="{6E3D3EBC-209A-4FC4-80D2-DB75F05F6C43}" type="sibTrans" cxnId="{02A7F912-D6E9-4255-A046-7A97A0AF5227}">
      <dgm:prSet/>
      <dgm:spPr/>
      <dgm:t>
        <a:bodyPr/>
        <a:lstStyle/>
        <a:p>
          <a:endParaRPr lang="en-US"/>
        </a:p>
      </dgm:t>
    </dgm:pt>
    <dgm:pt modelId="{1A192020-0C6D-4345-A220-3389EB5A1B73}">
      <dgm:prSet phldrT="[Text]"/>
      <dgm:spPr/>
      <dgm:t>
        <a:bodyPr/>
        <a:lstStyle/>
        <a:p>
          <a:r>
            <a:rPr lang="es-DO" noProof="0" dirty="0" smtClean="0"/>
            <a:t>PUTT</a:t>
          </a:r>
          <a:endParaRPr lang="es-DO" noProof="0" dirty="0"/>
        </a:p>
      </dgm:t>
    </dgm:pt>
    <dgm:pt modelId="{342BDB06-54E0-47F0-B9F9-98C8168BF8FC}" type="parTrans" cxnId="{06F6CB5F-58CA-4012-9096-95423AD52376}">
      <dgm:prSet/>
      <dgm:spPr/>
      <dgm:t>
        <a:bodyPr/>
        <a:lstStyle/>
        <a:p>
          <a:endParaRPr lang="en-US"/>
        </a:p>
      </dgm:t>
    </dgm:pt>
    <dgm:pt modelId="{84F7DC54-15DC-4A38-B124-51D48CD62F95}" type="sibTrans" cxnId="{06F6CB5F-58CA-4012-9096-95423AD52376}">
      <dgm:prSet/>
      <dgm:spPr/>
      <dgm:t>
        <a:bodyPr/>
        <a:lstStyle/>
        <a:p>
          <a:endParaRPr lang="en-US"/>
        </a:p>
      </dgm:t>
    </dgm:pt>
    <dgm:pt modelId="{214FAB1B-31EE-4781-8753-4999127CC9EB}">
      <dgm:prSet phldrT="[Text]"/>
      <dgm:spPr/>
      <dgm:t>
        <a:bodyPr/>
        <a:lstStyle/>
        <a:p>
          <a:r>
            <a:rPr lang="es-DO" noProof="0" dirty="0" smtClean="0"/>
            <a:t>POTT</a:t>
          </a:r>
          <a:endParaRPr lang="es-DO" noProof="0" dirty="0"/>
        </a:p>
      </dgm:t>
    </dgm:pt>
    <dgm:pt modelId="{F13CD9B1-846F-48AD-8C74-191C5E328758}" type="parTrans" cxnId="{D922A961-4526-4617-99ED-FA41C48EA939}">
      <dgm:prSet/>
      <dgm:spPr/>
      <dgm:t>
        <a:bodyPr/>
        <a:lstStyle/>
        <a:p>
          <a:endParaRPr lang="en-US"/>
        </a:p>
      </dgm:t>
    </dgm:pt>
    <dgm:pt modelId="{426E6B48-41A9-48BD-8642-7EA70B6649D6}" type="sibTrans" cxnId="{D922A961-4526-4617-99ED-FA41C48EA939}">
      <dgm:prSet/>
      <dgm:spPr/>
      <dgm:t>
        <a:bodyPr/>
        <a:lstStyle/>
        <a:p>
          <a:endParaRPr lang="en-US"/>
        </a:p>
      </dgm:t>
    </dgm:pt>
    <dgm:pt modelId="{1F7F193C-53E1-40A0-8CCE-9826C5D91590}">
      <dgm:prSet phldrT="[Text]"/>
      <dgm:spPr/>
      <dgm:t>
        <a:bodyPr/>
        <a:lstStyle/>
        <a:p>
          <a:r>
            <a:rPr lang="en-US" noProof="0" dirty="0" err="1" smtClean="0"/>
            <a:t>Aceleración</a:t>
          </a:r>
          <a:r>
            <a:rPr lang="en-US" noProof="0" dirty="0" smtClean="0"/>
            <a:t> de </a:t>
          </a:r>
          <a:r>
            <a:rPr lang="en-US" noProof="0" dirty="0" err="1" smtClean="0"/>
            <a:t>zona</a:t>
          </a:r>
          <a:endParaRPr lang="es-DO" noProof="0" dirty="0"/>
        </a:p>
      </dgm:t>
    </dgm:pt>
    <dgm:pt modelId="{A7DD0386-61AD-4969-89DF-55C72391E984}" type="parTrans" cxnId="{A7EFCA53-9ABF-4755-800C-0890E907DDED}">
      <dgm:prSet/>
      <dgm:spPr/>
      <dgm:t>
        <a:bodyPr/>
        <a:lstStyle/>
        <a:p>
          <a:endParaRPr lang="en-US"/>
        </a:p>
      </dgm:t>
    </dgm:pt>
    <dgm:pt modelId="{1E10103C-42E5-404C-9936-4B89A2AA4A46}" type="sibTrans" cxnId="{A7EFCA53-9ABF-4755-800C-0890E907DDED}">
      <dgm:prSet/>
      <dgm:spPr/>
      <dgm:t>
        <a:bodyPr/>
        <a:lstStyle/>
        <a:p>
          <a:endParaRPr lang="en-US"/>
        </a:p>
      </dgm:t>
    </dgm:pt>
    <dgm:pt modelId="{CBE4C5A5-A62A-4541-BC84-66C277657C2D}">
      <dgm:prSet phldrT="[Text]"/>
      <dgm:spPr/>
      <dgm:t>
        <a:bodyPr/>
        <a:lstStyle/>
        <a:p>
          <a:r>
            <a:rPr lang="es-DO" noProof="0" dirty="0" err="1" smtClean="0"/>
            <a:t>Recierres</a:t>
          </a:r>
          <a:endParaRPr lang="es-DO" noProof="0" dirty="0"/>
        </a:p>
      </dgm:t>
    </dgm:pt>
    <dgm:pt modelId="{908B2B63-3C10-41B1-8F5B-0B8E3D7C3584}" type="parTrans" cxnId="{8FCF1D62-6487-4B06-B8EC-768D34088CB3}">
      <dgm:prSet/>
      <dgm:spPr/>
      <dgm:t>
        <a:bodyPr/>
        <a:lstStyle/>
        <a:p>
          <a:endParaRPr lang="en-US"/>
        </a:p>
      </dgm:t>
    </dgm:pt>
    <dgm:pt modelId="{ACF411EA-1A91-451C-8AD8-25B3C417BC7B}" type="sibTrans" cxnId="{8FCF1D62-6487-4B06-B8EC-768D34088CB3}">
      <dgm:prSet/>
      <dgm:spPr/>
      <dgm:t>
        <a:bodyPr/>
        <a:lstStyle/>
        <a:p>
          <a:endParaRPr lang="en-US"/>
        </a:p>
      </dgm:t>
    </dgm:pt>
    <dgm:pt modelId="{1E651992-E0A0-4C12-A859-612CDD80C7F2}" type="pres">
      <dgm:prSet presAssocID="{503C855D-84FE-46DF-B95F-E4B867781350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4795219-26BC-4CE4-A521-AFD4DD10E8CE}" type="pres">
      <dgm:prSet presAssocID="{23CEB802-3DB8-41B8-A8E5-37AB81F0A388}" presName="root1" presStyleCnt="0"/>
      <dgm:spPr/>
    </dgm:pt>
    <dgm:pt modelId="{FD8CD83C-8797-4436-9497-8407FB1B071A}" type="pres">
      <dgm:prSet presAssocID="{23CEB802-3DB8-41B8-A8E5-37AB81F0A388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CD9BB01-FB59-4FC7-B474-9B84F3AD1EF4}" type="pres">
      <dgm:prSet presAssocID="{23CEB802-3DB8-41B8-A8E5-37AB81F0A388}" presName="level2hierChild" presStyleCnt="0"/>
      <dgm:spPr/>
    </dgm:pt>
    <dgm:pt modelId="{FBE1DA72-1D3D-4FA9-9979-213253FB6A1D}" type="pres">
      <dgm:prSet presAssocID="{27A0D7FC-7090-4D30-8EDA-577E33DFF1F3}" presName="conn2-1" presStyleLbl="parChTrans1D2" presStyleIdx="0" presStyleCnt="2"/>
      <dgm:spPr/>
      <dgm:t>
        <a:bodyPr/>
        <a:lstStyle/>
        <a:p>
          <a:endParaRPr lang="en-US"/>
        </a:p>
      </dgm:t>
    </dgm:pt>
    <dgm:pt modelId="{38F2F9EA-C4E3-4F0F-837E-A76F7A0A03AC}" type="pres">
      <dgm:prSet presAssocID="{27A0D7FC-7090-4D30-8EDA-577E33DFF1F3}" presName="connTx" presStyleLbl="parChTrans1D2" presStyleIdx="0" presStyleCnt="2"/>
      <dgm:spPr/>
      <dgm:t>
        <a:bodyPr/>
        <a:lstStyle/>
        <a:p>
          <a:endParaRPr lang="en-US"/>
        </a:p>
      </dgm:t>
    </dgm:pt>
    <dgm:pt modelId="{BBB15A7F-E24C-4C9F-BD59-E5B074600317}" type="pres">
      <dgm:prSet presAssocID="{6A4551DC-ACB3-471B-A054-0678A648808C}" presName="root2" presStyleCnt="0"/>
      <dgm:spPr/>
    </dgm:pt>
    <dgm:pt modelId="{1AF7BE7A-3DC5-4CD9-83EE-921A19766C38}" type="pres">
      <dgm:prSet presAssocID="{6A4551DC-ACB3-471B-A054-0678A648808C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DAD17BC-F131-4683-998E-5B04568ED902}" type="pres">
      <dgm:prSet presAssocID="{6A4551DC-ACB3-471B-A054-0678A648808C}" presName="level3hierChild" presStyleCnt="0"/>
      <dgm:spPr/>
    </dgm:pt>
    <dgm:pt modelId="{43F85D0A-8C02-447D-9665-105C5DA08C13}" type="pres">
      <dgm:prSet presAssocID="{4DE854C5-4711-4E73-8CFA-C3052DAA2D4B}" presName="conn2-1" presStyleLbl="parChTrans1D3" presStyleIdx="0" presStyleCnt="6"/>
      <dgm:spPr/>
      <dgm:t>
        <a:bodyPr/>
        <a:lstStyle/>
        <a:p>
          <a:endParaRPr lang="en-US"/>
        </a:p>
      </dgm:t>
    </dgm:pt>
    <dgm:pt modelId="{FF518AA9-2171-4F2D-9B01-2B8F2CF2E9A5}" type="pres">
      <dgm:prSet presAssocID="{4DE854C5-4711-4E73-8CFA-C3052DAA2D4B}" presName="connTx" presStyleLbl="parChTrans1D3" presStyleIdx="0" presStyleCnt="6"/>
      <dgm:spPr/>
      <dgm:t>
        <a:bodyPr/>
        <a:lstStyle/>
        <a:p>
          <a:endParaRPr lang="en-US"/>
        </a:p>
      </dgm:t>
    </dgm:pt>
    <dgm:pt modelId="{148CDA94-BE4E-4F7B-9E04-92E23B05504F}" type="pres">
      <dgm:prSet presAssocID="{A87297DC-D7FB-4B6E-87BE-EFAC9DBF3102}" presName="root2" presStyleCnt="0"/>
      <dgm:spPr/>
    </dgm:pt>
    <dgm:pt modelId="{7EBCFE89-8784-4829-8F61-D5A64983F2E9}" type="pres">
      <dgm:prSet presAssocID="{A87297DC-D7FB-4B6E-87BE-EFAC9DBF3102}" presName="LevelTwoTextNode" presStyleLbl="node3" presStyleIdx="0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887DA90-6500-43F2-B7ED-7310E2ED2D64}" type="pres">
      <dgm:prSet presAssocID="{A87297DC-D7FB-4B6E-87BE-EFAC9DBF3102}" presName="level3hierChild" presStyleCnt="0"/>
      <dgm:spPr/>
    </dgm:pt>
    <dgm:pt modelId="{E3A15AC7-83F2-4A7D-8C67-72D749A446E1}" type="pres">
      <dgm:prSet presAssocID="{CBC8D97B-E159-471E-B948-F15AB38FEC49}" presName="conn2-1" presStyleLbl="parChTrans1D3" presStyleIdx="1" presStyleCnt="6"/>
      <dgm:spPr/>
      <dgm:t>
        <a:bodyPr/>
        <a:lstStyle/>
        <a:p>
          <a:endParaRPr lang="en-US"/>
        </a:p>
      </dgm:t>
    </dgm:pt>
    <dgm:pt modelId="{6B551E08-18D8-4AB3-9EEA-D21A51C1D897}" type="pres">
      <dgm:prSet presAssocID="{CBC8D97B-E159-471E-B948-F15AB38FEC49}" presName="connTx" presStyleLbl="parChTrans1D3" presStyleIdx="1" presStyleCnt="6"/>
      <dgm:spPr/>
      <dgm:t>
        <a:bodyPr/>
        <a:lstStyle/>
        <a:p>
          <a:endParaRPr lang="en-US"/>
        </a:p>
      </dgm:t>
    </dgm:pt>
    <dgm:pt modelId="{91F84E72-8D60-4DA5-9C5B-C41A41194B11}" type="pres">
      <dgm:prSet presAssocID="{89E16B57-2AD0-4247-A509-4F797B723B17}" presName="root2" presStyleCnt="0"/>
      <dgm:spPr/>
    </dgm:pt>
    <dgm:pt modelId="{8BAFEEA7-1363-460C-BBEE-807D19931906}" type="pres">
      <dgm:prSet presAssocID="{89E16B57-2AD0-4247-A509-4F797B723B17}" presName="LevelTwoTextNode" presStyleLbl="node3" presStyleIdx="1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93C0556-A5CB-4D97-A105-56409483CC9C}" type="pres">
      <dgm:prSet presAssocID="{89E16B57-2AD0-4247-A509-4F797B723B17}" presName="level3hierChild" presStyleCnt="0"/>
      <dgm:spPr/>
    </dgm:pt>
    <dgm:pt modelId="{BDFBB7AC-C515-4F08-95CE-8153E60C3C2E}" type="pres">
      <dgm:prSet presAssocID="{C103B194-D038-4722-A5F7-9610C713A71B}" presName="conn2-1" presStyleLbl="parChTrans1D3" presStyleIdx="2" presStyleCnt="6"/>
      <dgm:spPr/>
      <dgm:t>
        <a:bodyPr/>
        <a:lstStyle/>
        <a:p>
          <a:endParaRPr lang="en-US"/>
        </a:p>
      </dgm:t>
    </dgm:pt>
    <dgm:pt modelId="{DA3A8527-38B9-4D10-A0E7-E1C8967D855E}" type="pres">
      <dgm:prSet presAssocID="{C103B194-D038-4722-A5F7-9610C713A71B}" presName="connTx" presStyleLbl="parChTrans1D3" presStyleIdx="2" presStyleCnt="6"/>
      <dgm:spPr/>
      <dgm:t>
        <a:bodyPr/>
        <a:lstStyle/>
        <a:p>
          <a:endParaRPr lang="en-US"/>
        </a:p>
      </dgm:t>
    </dgm:pt>
    <dgm:pt modelId="{F0971FB2-9059-4FF6-8A2A-8AF66B40F8B0}" type="pres">
      <dgm:prSet presAssocID="{6DBB0A04-AAD0-43EB-A1C9-A864E9E00B53}" presName="root2" presStyleCnt="0"/>
      <dgm:spPr/>
    </dgm:pt>
    <dgm:pt modelId="{DFCE753B-0EB0-4F65-A7C1-E77D041A1967}" type="pres">
      <dgm:prSet presAssocID="{6DBB0A04-AAD0-43EB-A1C9-A864E9E00B53}" presName="LevelTwoTextNode" presStyleLbl="node3" presStyleIdx="2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CCE3D08-E158-4381-B904-BD4C26A50A81}" type="pres">
      <dgm:prSet presAssocID="{6DBB0A04-AAD0-43EB-A1C9-A864E9E00B53}" presName="level3hierChild" presStyleCnt="0"/>
      <dgm:spPr/>
    </dgm:pt>
    <dgm:pt modelId="{FA45D6A0-D9D6-4645-85CE-3BD4E359E5D4}" type="pres">
      <dgm:prSet presAssocID="{4D47E678-B6E4-4CA0-BBB2-832987351C49}" presName="conn2-1" presStyleLbl="parChTrans1D4" presStyleIdx="0" presStyleCnt="4"/>
      <dgm:spPr/>
      <dgm:t>
        <a:bodyPr/>
        <a:lstStyle/>
        <a:p>
          <a:endParaRPr lang="en-US"/>
        </a:p>
      </dgm:t>
    </dgm:pt>
    <dgm:pt modelId="{F0F63FD8-A2A2-49AE-85C3-B251C1311D30}" type="pres">
      <dgm:prSet presAssocID="{4D47E678-B6E4-4CA0-BBB2-832987351C49}" presName="connTx" presStyleLbl="parChTrans1D4" presStyleIdx="0" presStyleCnt="4"/>
      <dgm:spPr/>
      <dgm:t>
        <a:bodyPr/>
        <a:lstStyle/>
        <a:p>
          <a:endParaRPr lang="en-US"/>
        </a:p>
      </dgm:t>
    </dgm:pt>
    <dgm:pt modelId="{02AA3809-D98A-4A4C-9283-4652D9C8EB07}" type="pres">
      <dgm:prSet presAssocID="{69D4A772-7B5E-4794-A079-20636E0BACFC}" presName="root2" presStyleCnt="0"/>
      <dgm:spPr/>
    </dgm:pt>
    <dgm:pt modelId="{EC9E03BA-9972-4F81-9E1F-E03C6044C6E4}" type="pres">
      <dgm:prSet presAssocID="{69D4A772-7B5E-4794-A079-20636E0BACFC}" presName="LevelTwoTextNode" presStyleLbl="node4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CF8B2BC-3C97-442A-8350-DA519EE24905}" type="pres">
      <dgm:prSet presAssocID="{69D4A772-7B5E-4794-A079-20636E0BACFC}" presName="level3hierChild" presStyleCnt="0"/>
      <dgm:spPr/>
    </dgm:pt>
    <dgm:pt modelId="{F496E5E5-0D24-43E3-B954-49B6A01E23EF}" type="pres">
      <dgm:prSet presAssocID="{342BDB06-54E0-47F0-B9F9-98C8168BF8FC}" presName="conn2-1" presStyleLbl="parChTrans1D4" presStyleIdx="1" presStyleCnt="4"/>
      <dgm:spPr/>
      <dgm:t>
        <a:bodyPr/>
        <a:lstStyle/>
        <a:p>
          <a:endParaRPr lang="en-US"/>
        </a:p>
      </dgm:t>
    </dgm:pt>
    <dgm:pt modelId="{0AB7AD43-184F-4594-9607-5C7EEB139AD5}" type="pres">
      <dgm:prSet presAssocID="{342BDB06-54E0-47F0-B9F9-98C8168BF8FC}" presName="connTx" presStyleLbl="parChTrans1D4" presStyleIdx="1" presStyleCnt="4"/>
      <dgm:spPr/>
      <dgm:t>
        <a:bodyPr/>
        <a:lstStyle/>
        <a:p>
          <a:endParaRPr lang="en-US"/>
        </a:p>
      </dgm:t>
    </dgm:pt>
    <dgm:pt modelId="{37A2A8F2-8788-4552-93C5-392F15C2C451}" type="pres">
      <dgm:prSet presAssocID="{1A192020-0C6D-4345-A220-3389EB5A1B73}" presName="root2" presStyleCnt="0"/>
      <dgm:spPr/>
    </dgm:pt>
    <dgm:pt modelId="{5A900C49-1F09-4DB7-B492-BE2E944629E6}" type="pres">
      <dgm:prSet presAssocID="{1A192020-0C6D-4345-A220-3389EB5A1B73}" presName="LevelTwoTextNode" presStyleLbl="node4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566A1F4-B589-4E26-B907-0053F38CB8A4}" type="pres">
      <dgm:prSet presAssocID="{1A192020-0C6D-4345-A220-3389EB5A1B73}" presName="level3hierChild" presStyleCnt="0"/>
      <dgm:spPr/>
    </dgm:pt>
    <dgm:pt modelId="{3568C9C1-ABE4-4C4D-B234-9ECAB48EE56C}" type="pres">
      <dgm:prSet presAssocID="{F13CD9B1-846F-48AD-8C74-191C5E328758}" presName="conn2-1" presStyleLbl="parChTrans1D4" presStyleIdx="2" presStyleCnt="4"/>
      <dgm:spPr/>
      <dgm:t>
        <a:bodyPr/>
        <a:lstStyle/>
        <a:p>
          <a:endParaRPr lang="en-US"/>
        </a:p>
      </dgm:t>
    </dgm:pt>
    <dgm:pt modelId="{D3FF59AD-849B-4E82-BBC2-45FD4875378A}" type="pres">
      <dgm:prSet presAssocID="{F13CD9B1-846F-48AD-8C74-191C5E328758}" presName="connTx" presStyleLbl="parChTrans1D4" presStyleIdx="2" presStyleCnt="4"/>
      <dgm:spPr/>
      <dgm:t>
        <a:bodyPr/>
        <a:lstStyle/>
        <a:p>
          <a:endParaRPr lang="en-US"/>
        </a:p>
      </dgm:t>
    </dgm:pt>
    <dgm:pt modelId="{81A87C5D-F442-4B98-B807-F0D51755AF4A}" type="pres">
      <dgm:prSet presAssocID="{214FAB1B-31EE-4781-8753-4999127CC9EB}" presName="root2" presStyleCnt="0"/>
      <dgm:spPr/>
    </dgm:pt>
    <dgm:pt modelId="{B4913225-0DDB-46C5-8A01-48807DE6AF1F}" type="pres">
      <dgm:prSet presAssocID="{214FAB1B-31EE-4781-8753-4999127CC9EB}" presName="LevelTwoTextNode" presStyleLbl="node4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8E37496-C20C-4FF7-8620-B176658D1AFD}" type="pres">
      <dgm:prSet presAssocID="{214FAB1B-31EE-4781-8753-4999127CC9EB}" presName="level3hierChild" presStyleCnt="0"/>
      <dgm:spPr/>
    </dgm:pt>
    <dgm:pt modelId="{53E9EB97-2D41-4705-8EA6-41D8A5821419}" type="pres">
      <dgm:prSet presAssocID="{A7DD0386-61AD-4969-89DF-55C72391E984}" presName="conn2-1" presStyleLbl="parChTrans1D4" presStyleIdx="3" presStyleCnt="4"/>
      <dgm:spPr/>
      <dgm:t>
        <a:bodyPr/>
        <a:lstStyle/>
        <a:p>
          <a:endParaRPr lang="en-US"/>
        </a:p>
      </dgm:t>
    </dgm:pt>
    <dgm:pt modelId="{379A8E5A-8527-4EAB-894F-91F01212B7DE}" type="pres">
      <dgm:prSet presAssocID="{A7DD0386-61AD-4969-89DF-55C72391E984}" presName="connTx" presStyleLbl="parChTrans1D4" presStyleIdx="3" presStyleCnt="4"/>
      <dgm:spPr/>
      <dgm:t>
        <a:bodyPr/>
        <a:lstStyle/>
        <a:p>
          <a:endParaRPr lang="en-US"/>
        </a:p>
      </dgm:t>
    </dgm:pt>
    <dgm:pt modelId="{4CF6EBA0-C1FE-40E4-9E41-A07D7C6218C7}" type="pres">
      <dgm:prSet presAssocID="{1F7F193C-53E1-40A0-8CCE-9826C5D91590}" presName="root2" presStyleCnt="0"/>
      <dgm:spPr/>
    </dgm:pt>
    <dgm:pt modelId="{4CC76059-6626-45C0-8A9A-13C252863CD7}" type="pres">
      <dgm:prSet presAssocID="{1F7F193C-53E1-40A0-8CCE-9826C5D91590}" presName="LevelTwoTextNode" presStyleLbl="node4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4C6E3D9-B6C2-4095-A6F3-E08E1C809A14}" type="pres">
      <dgm:prSet presAssocID="{1F7F193C-53E1-40A0-8CCE-9826C5D91590}" presName="level3hierChild" presStyleCnt="0"/>
      <dgm:spPr/>
    </dgm:pt>
    <dgm:pt modelId="{927DCC3A-852C-4304-A312-1CD1E359D6EE}" type="pres">
      <dgm:prSet presAssocID="{908B2B63-3C10-41B1-8F5B-0B8E3D7C3584}" presName="conn2-1" presStyleLbl="parChTrans1D3" presStyleIdx="3" presStyleCnt="6"/>
      <dgm:spPr/>
      <dgm:t>
        <a:bodyPr/>
        <a:lstStyle/>
        <a:p>
          <a:endParaRPr lang="en-US"/>
        </a:p>
      </dgm:t>
    </dgm:pt>
    <dgm:pt modelId="{663B6074-40E5-412D-9289-7354D7AB9EFA}" type="pres">
      <dgm:prSet presAssocID="{908B2B63-3C10-41B1-8F5B-0B8E3D7C3584}" presName="connTx" presStyleLbl="parChTrans1D3" presStyleIdx="3" presStyleCnt="6"/>
      <dgm:spPr/>
      <dgm:t>
        <a:bodyPr/>
        <a:lstStyle/>
        <a:p>
          <a:endParaRPr lang="en-US"/>
        </a:p>
      </dgm:t>
    </dgm:pt>
    <dgm:pt modelId="{DEB0B013-05B5-49C4-AE8A-4363A53D2901}" type="pres">
      <dgm:prSet presAssocID="{CBE4C5A5-A62A-4541-BC84-66C277657C2D}" presName="root2" presStyleCnt="0"/>
      <dgm:spPr/>
    </dgm:pt>
    <dgm:pt modelId="{FEEAC692-6933-4796-AAB8-FB96F481D516}" type="pres">
      <dgm:prSet presAssocID="{CBE4C5A5-A62A-4541-BC84-66C277657C2D}" presName="LevelTwoTextNode" presStyleLbl="node3" presStyleIdx="3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D3CFC32-04DC-4A0A-ACBA-E97642314339}" type="pres">
      <dgm:prSet presAssocID="{CBE4C5A5-A62A-4541-BC84-66C277657C2D}" presName="level3hierChild" presStyleCnt="0"/>
      <dgm:spPr/>
    </dgm:pt>
    <dgm:pt modelId="{AAB4D6E0-260B-4505-A72C-CDB52B3458D1}" type="pres">
      <dgm:prSet presAssocID="{6C8AFC93-876A-4ACE-B790-AF8A8DCA2E65}" presName="conn2-1" presStyleLbl="parChTrans1D2" presStyleIdx="1" presStyleCnt="2"/>
      <dgm:spPr/>
      <dgm:t>
        <a:bodyPr/>
        <a:lstStyle/>
        <a:p>
          <a:endParaRPr lang="en-US"/>
        </a:p>
      </dgm:t>
    </dgm:pt>
    <dgm:pt modelId="{EDAB7DA5-64C5-4DFE-90CB-60C870269ABE}" type="pres">
      <dgm:prSet presAssocID="{6C8AFC93-876A-4ACE-B790-AF8A8DCA2E65}" presName="connTx" presStyleLbl="parChTrans1D2" presStyleIdx="1" presStyleCnt="2"/>
      <dgm:spPr/>
      <dgm:t>
        <a:bodyPr/>
        <a:lstStyle/>
        <a:p>
          <a:endParaRPr lang="en-US"/>
        </a:p>
      </dgm:t>
    </dgm:pt>
    <dgm:pt modelId="{E994AC59-C0DE-4D63-887C-F6EAF1BF6C60}" type="pres">
      <dgm:prSet presAssocID="{2D411147-403B-4678-8E1D-63F15757C691}" presName="root2" presStyleCnt="0"/>
      <dgm:spPr/>
    </dgm:pt>
    <dgm:pt modelId="{25785D42-CE79-4677-98CD-65686F6D1CFF}" type="pres">
      <dgm:prSet presAssocID="{2D411147-403B-4678-8E1D-63F15757C691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CCD1D5F-DA65-4534-B142-2A3A6BCED009}" type="pres">
      <dgm:prSet presAssocID="{2D411147-403B-4678-8E1D-63F15757C691}" presName="level3hierChild" presStyleCnt="0"/>
      <dgm:spPr/>
    </dgm:pt>
    <dgm:pt modelId="{E960C466-536D-400A-88DC-807108DEC4A3}" type="pres">
      <dgm:prSet presAssocID="{4B485CC5-10AF-4103-AC41-7B88E2F1D669}" presName="conn2-1" presStyleLbl="parChTrans1D3" presStyleIdx="4" presStyleCnt="6"/>
      <dgm:spPr/>
      <dgm:t>
        <a:bodyPr/>
        <a:lstStyle/>
        <a:p>
          <a:endParaRPr lang="en-US"/>
        </a:p>
      </dgm:t>
    </dgm:pt>
    <dgm:pt modelId="{DF432A97-D77F-4615-9B1E-B4AF4853AAA9}" type="pres">
      <dgm:prSet presAssocID="{4B485CC5-10AF-4103-AC41-7B88E2F1D669}" presName="connTx" presStyleLbl="parChTrans1D3" presStyleIdx="4" presStyleCnt="6"/>
      <dgm:spPr/>
      <dgm:t>
        <a:bodyPr/>
        <a:lstStyle/>
        <a:p>
          <a:endParaRPr lang="en-US"/>
        </a:p>
      </dgm:t>
    </dgm:pt>
    <dgm:pt modelId="{EC2C22A4-5DF8-45AD-BEA1-210CA2E01C66}" type="pres">
      <dgm:prSet presAssocID="{EC9DECE5-0529-48DF-BD84-D162BAA0E0BE}" presName="root2" presStyleCnt="0"/>
      <dgm:spPr/>
    </dgm:pt>
    <dgm:pt modelId="{D2192018-98D5-4A3C-9CCE-D49A89257406}" type="pres">
      <dgm:prSet presAssocID="{EC9DECE5-0529-48DF-BD84-D162BAA0E0BE}" presName="LevelTwoTextNode" presStyleLbl="node3" presStyleIdx="4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49F4F5F-1660-4F98-948D-E6179C3BFA95}" type="pres">
      <dgm:prSet presAssocID="{EC9DECE5-0529-48DF-BD84-D162BAA0E0BE}" presName="level3hierChild" presStyleCnt="0"/>
      <dgm:spPr/>
    </dgm:pt>
    <dgm:pt modelId="{43009F3E-1B8B-4EAA-8F29-5A538B7694B9}" type="pres">
      <dgm:prSet presAssocID="{3218D75E-9E6E-493F-B621-2FB18F142841}" presName="conn2-1" presStyleLbl="parChTrans1D3" presStyleIdx="5" presStyleCnt="6"/>
      <dgm:spPr/>
      <dgm:t>
        <a:bodyPr/>
        <a:lstStyle/>
        <a:p>
          <a:endParaRPr lang="en-US"/>
        </a:p>
      </dgm:t>
    </dgm:pt>
    <dgm:pt modelId="{881D90D3-4F3D-48A6-9DDB-21766FF056A3}" type="pres">
      <dgm:prSet presAssocID="{3218D75E-9E6E-493F-B621-2FB18F142841}" presName="connTx" presStyleLbl="parChTrans1D3" presStyleIdx="5" presStyleCnt="6"/>
      <dgm:spPr/>
      <dgm:t>
        <a:bodyPr/>
        <a:lstStyle/>
        <a:p>
          <a:endParaRPr lang="en-US"/>
        </a:p>
      </dgm:t>
    </dgm:pt>
    <dgm:pt modelId="{EA060467-393B-4F03-AB69-21EF938D7CDD}" type="pres">
      <dgm:prSet presAssocID="{3A4B072D-0734-45DE-BDD4-E67B13AF7737}" presName="root2" presStyleCnt="0"/>
      <dgm:spPr/>
    </dgm:pt>
    <dgm:pt modelId="{4056FC7E-4EB0-40FB-8F65-059CDED15934}" type="pres">
      <dgm:prSet presAssocID="{3A4B072D-0734-45DE-BDD4-E67B13AF7737}" presName="LevelTwoTextNode" presStyleLbl="node3" presStyleIdx="5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12E976F-8548-4D22-8E44-F0B70FA2F717}" type="pres">
      <dgm:prSet presAssocID="{3A4B072D-0734-45DE-BDD4-E67B13AF7737}" presName="level3hierChild" presStyleCnt="0"/>
      <dgm:spPr/>
    </dgm:pt>
  </dgm:ptLst>
  <dgm:cxnLst>
    <dgm:cxn modelId="{F9947C53-1AF0-48C7-B8A3-8353C38FEF3C}" type="presOf" srcId="{342BDB06-54E0-47F0-B9F9-98C8168BF8FC}" destId="{F496E5E5-0D24-43E3-B954-49B6A01E23EF}" srcOrd="0" destOrd="0" presId="urn:microsoft.com/office/officeart/2005/8/layout/hierarchy2"/>
    <dgm:cxn modelId="{63F01BAA-AE12-4DF9-A843-0642C046D399}" srcId="{6A4551DC-ACB3-471B-A054-0678A648808C}" destId="{A87297DC-D7FB-4B6E-87BE-EFAC9DBF3102}" srcOrd="0" destOrd="0" parTransId="{4DE854C5-4711-4E73-8CFA-C3052DAA2D4B}" sibTransId="{7713764D-52FC-4284-A30F-72C8C8264D31}"/>
    <dgm:cxn modelId="{0A1EE5F5-9892-42DF-95F2-0D7E13005C67}" type="presOf" srcId="{6C8AFC93-876A-4ACE-B790-AF8A8DCA2E65}" destId="{EDAB7DA5-64C5-4DFE-90CB-60C870269ABE}" srcOrd="1" destOrd="0" presId="urn:microsoft.com/office/officeart/2005/8/layout/hierarchy2"/>
    <dgm:cxn modelId="{A7EF72FA-5CB3-4C8C-ACE5-FA6F8E316D40}" type="presOf" srcId="{C103B194-D038-4722-A5F7-9610C713A71B}" destId="{BDFBB7AC-C515-4F08-95CE-8153E60C3C2E}" srcOrd="0" destOrd="0" presId="urn:microsoft.com/office/officeart/2005/8/layout/hierarchy2"/>
    <dgm:cxn modelId="{01310552-3B83-4900-807E-AB645959A909}" type="presOf" srcId="{EC9DECE5-0529-48DF-BD84-D162BAA0E0BE}" destId="{D2192018-98D5-4A3C-9CCE-D49A89257406}" srcOrd="0" destOrd="0" presId="urn:microsoft.com/office/officeart/2005/8/layout/hierarchy2"/>
    <dgm:cxn modelId="{61CE0FEB-A0AE-4C9B-A1E1-964247CB8EB3}" type="presOf" srcId="{CBC8D97B-E159-471E-B948-F15AB38FEC49}" destId="{6B551E08-18D8-4AB3-9EEA-D21A51C1D897}" srcOrd="1" destOrd="0" presId="urn:microsoft.com/office/officeart/2005/8/layout/hierarchy2"/>
    <dgm:cxn modelId="{D1D26D5B-F846-4ED6-A3A4-69DC62B3275F}" type="presOf" srcId="{3218D75E-9E6E-493F-B621-2FB18F142841}" destId="{881D90D3-4F3D-48A6-9DDB-21766FF056A3}" srcOrd="1" destOrd="0" presId="urn:microsoft.com/office/officeart/2005/8/layout/hierarchy2"/>
    <dgm:cxn modelId="{B4349968-6E7D-4F52-81CE-9497E19D98B5}" type="presOf" srcId="{F13CD9B1-846F-48AD-8C74-191C5E328758}" destId="{3568C9C1-ABE4-4C4D-B234-9ECAB48EE56C}" srcOrd="0" destOrd="0" presId="urn:microsoft.com/office/officeart/2005/8/layout/hierarchy2"/>
    <dgm:cxn modelId="{5BED3D5F-4722-47EC-9AAB-DAFC4579BB98}" srcId="{2D411147-403B-4678-8E1D-63F15757C691}" destId="{3A4B072D-0734-45DE-BDD4-E67B13AF7737}" srcOrd="1" destOrd="0" parTransId="{3218D75E-9E6E-493F-B621-2FB18F142841}" sibTransId="{F22089CC-9DC0-41E4-B65A-EA7207DECAFC}"/>
    <dgm:cxn modelId="{E720AFE0-68AA-4C21-9E90-E342B0241018}" type="presOf" srcId="{3A4B072D-0734-45DE-BDD4-E67B13AF7737}" destId="{4056FC7E-4EB0-40FB-8F65-059CDED15934}" srcOrd="0" destOrd="0" presId="urn:microsoft.com/office/officeart/2005/8/layout/hierarchy2"/>
    <dgm:cxn modelId="{106FB770-4922-4971-AD71-9EECB3735FB7}" type="presOf" srcId="{4B485CC5-10AF-4103-AC41-7B88E2F1D669}" destId="{E960C466-536D-400A-88DC-807108DEC4A3}" srcOrd="0" destOrd="0" presId="urn:microsoft.com/office/officeart/2005/8/layout/hierarchy2"/>
    <dgm:cxn modelId="{D922A961-4526-4617-99ED-FA41C48EA939}" srcId="{6DBB0A04-AAD0-43EB-A1C9-A864E9E00B53}" destId="{214FAB1B-31EE-4781-8753-4999127CC9EB}" srcOrd="2" destOrd="0" parTransId="{F13CD9B1-846F-48AD-8C74-191C5E328758}" sibTransId="{426E6B48-41A9-48BD-8642-7EA70B6649D6}"/>
    <dgm:cxn modelId="{49FD1522-CF31-44F6-AB26-1C4398CBF507}" type="presOf" srcId="{4B485CC5-10AF-4103-AC41-7B88E2F1D669}" destId="{DF432A97-D77F-4615-9B1E-B4AF4853AAA9}" srcOrd="1" destOrd="0" presId="urn:microsoft.com/office/officeart/2005/8/layout/hierarchy2"/>
    <dgm:cxn modelId="{39DCDBFE-FEEA-45DD-9500-66C60D342A43}" type="presOf" srcId="{69D4A772-7B5E-4794-A079-20636E0BACFC}" destId="{EC9E03BA-9972-4F81-9E1F-E03C6044C6E4}" srcOrd="0" destOrd="0" presId="urn:microsoft.com/office/officeart/2005/8/layout/hierarchy2"/>
    <dgm:cxn modelId="{75DE0522-45E5-4B07-9C43-4FF118DF5BD9}" type="presOf" srcId="{A7DD0386-61AD-4969-89DF-55C72391E984}" destId="{53E9EB97-2D41-4705-8EA6-41D8A5821419}" srcOrd="0" destOrd="0" presId="urn:microsoft.com/office/officeart/2005/8/layout/hierarchy2"/>
    <dgm:cxn modelId="{A7EFCA53-9ABF-4755-800C-0890E907DDED}" srcId="{6DBB0A04-AAD0-43EB-A1C9-A864E9E00B53}" destId="{1F7F193C-53E1-40A0-8CCE-9826C5D91590}" srcOrd="3" destOrd="0" parTransId="{A7DD0386-61AD-4969-89DF-55C72391E984}" sibTransId="{1E10103C-42E5-404C-9936-4B89A2AA4A46}"/>
    <dgm:cxn modelId="{639104C8-1AA1-4904-B845-AF64F446B5ED}" type="presOf" srcId="{27A0D7FC-7090-4D30-8EDA-577E33DFF1F3}" destId="{FBE1DA72-1D3D-4FA9-9979-213253FB6A1D}" srcOrd="0" destOrd="0" presId="urn:microsoft.com/office/officeart/2005/8/layout/hierarchy2"/>
    <dgm:cxn modelId="{1F16BE68-4391-4E7B-A07F-2856668C6929}" type="presOf" srcId="{4DE854C5-4711-4E73-8CFA-C3052DAA2D4B}" destId="{FF518AA9-2171-4F2D-9B01-2B8F2CF2E9A5}" srcOrd="1" destOrd="0" presId="urn:microsoft.com/office/officeart/2005/8/layout/hierarchy2"/>
    <dgm:cxn modelId="{57E6C919-A346-46AE-8533-1C2D63540877}" type="presOf" srcId="{CBC8D97B-E159-471E-B948-F15AB38FEC49}" destId="{E3A15AC7-83F2-4A7D-8C67-72D749A446E1}" srcOrd="0" destOrd="0" presId="urn:microsoft.com/office/officeart/2005/8/layout/hierarchy2"/>
    <dgm:cxn modelId="{0EADB0EB-05D8-4F00-9F85-69205C84D4C3}" type="presOf" srcId="{1A192020-0C6D-4345-A220-3389EB5A1B73}" destId="{5A900C49-1F09-4DB7-B492-BE2E944629E6}" srcOrd="0" destOrd="0" presId="urn:microsoft.com/office/officeart/2005/8/layout/hierarchy2"/>
    <dgm:cxn modelId="{FC761CE0-E985-4A71-83EE-1DF03AFA0829}" type="presOf" srcId="{6DBB0A04-AAD0-43EB-A1C9-A864E9E00B53}" destId="{DFCE753B-0EB0-4F65-A7C1-E77D041A1967}" srcOrd="0" destOrd="0" presId="urn:microsoft.com/office/officeart/2005/8/layout/hierarchy2"/>
    <dgm:cxn modelId="{59E13CFF-691B-4CCC-9EB9-B6D68C79828E}" type="presOf" srcId="{1F7F193C-53E1-40A0-8CCE-9826C5D91590}" destId="{4CC76059-6626-45C0-8A9A-13C252863CD7}" srcOrd="0" destOrd="0" presId="urn:microsoft.com/office/officeart/2005/8/layout/hierarchy2"/>
    <dgm:cxn modelId="{F32B1207-0D4A-45C1-9F88-8B510C50C12E}" type="presOf" srcId="{27A0D7FC-7090-4D30-8EDA-577E33DFF1F3}" destId="{38F2F9EA-C4E3-4F0F-837E-A76F7A0A03AC}" srcOrd="1" destOrd="0" presId="urn:microsoft.com/office/officeart/2005/8/layout/hierarchy2"/>
    <dgm:cxn modelId="{4A2E1CE9-3A3C-4E46-BA49-61A6DC370775}" srcId="{6A4551DC-ACB3-471B-A054-0678A648808C}" destId="{89E16B57-2AD0-4247-A509-4F797B723B17}" srcOrd="1" destOrd="0" parTransId="{CBC8D97B-E159-471E-B948-F15AB38FEC49}" sibTransId="{3C4F1D0E-FD17-44CF-A7CA-8503507C6AD5}"/>
    <dgm:cxn modelId="{EC5F1F4A-C383-4B9C-B551-C70CA7FE8144}" type="presOf" srcId="{2D411147-403B-4678-8E1D-63F15757C691}" destId="{25785D42-CE79-4677-98CD-65686F6D1CFF}" srcOrd="0" destOrd="0" presId="urn:microsoft.com/office/officeart/2005/8/layout/hierarchy2"/>
    <dgm:cxn modelId="{F8265802-A00A-488B-861D-C6FD9F8DE646}" type="presOf" srcId="{23CEB802-3DB8-41B8-A8E5-37AB81F0A388}" destId="{FD8CD83C-8797-4436-9497-8407FB1B071A}" srcOrd="0" destOrd="0" presId="urn:microsoft.com/office/officeart/2005/8/layout/hierarchy2"/>
    <dgm:cxn modelId="{A032F444-8AEF-419F-A504-EA230A9DCB05}" srcId="{23CEB802-3DB8-41B8-A8E5-37AB81F0A388}" destId="{6A4551DC-ACB3-471B-A054-0678A648808C}" srcOrd="0" destOrd="0" parTransId="{27A0D7FC-7090-4D30-8EDA-577E33DFF1F3}" sibTransId="{10E5980B-23AA-4A17-8EEF-EC4FDBD01D71}"/>
    <dgm:cxn modelId="{E406F6A7-7C01-4461-9A07-6731BA36303C}" type="presOf" srcId="{89E16B57-2AD0-4247-A509-4F797B723B17}" destId="{8BAFEEA7-1363-460C-BBEE-807D19931906}" srcOrd="0" destOrd="0" presId="urn:microsoft.com/office/officeart/2005/8/layout/hierarchy2"/>
    <dgm:cxn modelId="{C8C80174-9F3C-4A78-8127-E62F54AD2E55}" type="presOf" srcId="{6A4551DC-ACB3-471B-A054-0678A648808C}" destId="{1AF7BE7A-3DC5-4CD9-83EE-921A19766C38}" srcOrd="0" destOrd="0" presId="urn:microsoft.com/office/officeart/2005/8/layout/hierarchy2"/>
    <dgm:cxn modelId="{B1245B6B-601E-4D69-A991-98769DADF91A}" type="presOf" srcId="{6C8AFC93-876A-4ACE-B790-AF8A8DCA2E65}" destId="{AAB4D6E0-260B-4505-A72C-CDB52B3458D1}" srcOrd="0" destOrd="0" presId="urn:microsoft.com/office/officeart/2005/8/layout/hierarchy2"/>
    <dgm:cxn modelId="{C12B14EC-6527-4760-9129-441790A03F9B}" type="presOf" srcId="{3218D75E-9E6E-493F-B621-2FB18F142841}" destId="{43009F3E-1B8B-4EAA-8F29-5A538B7694B9}" srcOrd="0" destOrd="0" presId="urn:microsoft.com/office/officeart/2005/8/layout/hierarchy2"/>
    <dgm:cxn modelId="{7CACE45B-678E-4A8F-A17F-4825DBC21A8C}" type="presOf" srcId="{214FAB1B-31EE-4781-8753-4999127CC9EB}" destId="{B4913225-0DDB-46C5-8A01-48807DE6AF1F}" srcOrd="0" destOrd="0" presId="urn:microsoft.com/office/officeart/2005/8/layout/hierarchy2"/>
    <dgm:cxn modelId="{73431B09-1192-4D42-AFF7-29CE57D8360F}" type="presOf" srcId="{A7DD0386-61AD-4969-89DF-55C72391E984}" destId="{379A8E5A-8527-4EAB-894F-91F01212B7DE}" srcOrd="1" destOrd="0" presId="urn:microsoft.com/office/officeart/2005/8/layout/hierarchy2"/>
    <dgm:cxn modelId="{2DE8EDF6-8757-4E56-B9B5-1535E3FBC49A}" type="presOf" srcId="{A87297DC-D7FB-4B6E-87BE-EFAC9DBF3102}" destId="{7EBCFE89-8784-4829-8F61-D5A64983F2E9}" srcOrd="0" destOrd="0" presId="urn:microsoft.com/office/officeart/2005/8/layout/hierarchy2"/>
    <dgm:cxn modelId="{06F6CB5F-58CA-4012-9096-95423AD52376}" srcId="{6DBB0A04-AAD0-43EB-A1C9-A864E9E00B53}" destId="{1A192020-0C6D-4345-A220-3389EB5A1B73}" srcOrd="1" destOrd="0" parTransId="{342BDB06-54E0-47F0-B9F9-98C8168BF8FC}" sibTransId="{84F7DC54-15DC-4A38-B124-51D48CD62F95}"/>
    <dgm:cxn modelId="{21B3DDE1-B13F-4EBB-A737-F3B10DCA22D5}" type="presOf" srcId="{908B2B63-3C10-41B1-8F5B-0B8E3D7C3584}" destId="{927DCC3A-852C-4304-A312-1CD1E359D6EE}" srcOrd="0" destOrd="0" presId="urn:microsoft.com/office/officeart/2005/8/layout/hierarchy2"/>
    <dgm:cxn modelId="{8FCF1D62-6487-4B06-B8EC-768D34088CB3}" srcId="{6A4551DC-ACB3-471B-A054-0678A648808C}" destId="{CBE4C5A5-A62A-4541-BC84-66C277657C2D}" srcOrd="3" destOrd="0" parTransId="{908B2B63-3C10-41B1-8F5B-0B8E3D7C3584}" sibTransId="{ACF411EA-1A91-451C-8AD8-25B3C417BC7B}"/>
    <dgm:cxn modelId="{A1E71B5F-B219-40AC-8132-B873617CACF1}" type="presOf" srcId="{4D47E678-B6E4-4CA0-BBB2-832987351C49}" destId="{FA45D6A0-D9D6-4645-85CE-3BD4E359E5D4}" srcOrd="0" destOrd="0" presId="urn:microsoft.com/office/officeart/2005/8/layout/hierarchy2"/>
    <dgm:cxn modelId="{8E4292C7-618C-470D-B4D5-3A60DE314F45}" srcId="{23CEB802-3DB8-41B8-A8E5-37AB81F0A388}" destId="{2D411147-403B-4678-8E1D-63F15757C691}" srcOrd="1" destOrd="0" parTransId="{6C8AFC93-876A-4ACE-B790-AF8A8DCA2E65}" sibTransId="{CB426224-C69E-4147-B41F-D625DBD341DB}"/>
    <dgm:cxn modelId="{CA8F8B1B-4411-47A6-8397-57B69DC875BC}" type="presOf" srcId="{F13CD9B1-846F-48AD-8C74-191C5E328758}" destId="{D3FF59AD-849B-4E82-BBC2-45FD4875378A}" srcOrd="1" destOrd="0" presId="urn:microsoft.com/office/officeart/2005/8/layout/hierarchy2"/>
    <dgm:cxn modelId="{F807229E-5C83-48E5-8BA6-2846873F7106}" type="presOf" srcId="{CBE4C5A5-A62A-4541-BC84-66C277657C2D}" destId="{FEEAC692-6933-4796-AAB8-FB96F481D516}" srcOrd="0" destOrd="0" presId="urn:microsoft.com/office/officeart/2005/8/layout/hierarchy2"/>
    <dgm:cxn modelId="{711F1C1F-F010-4892-8EDB-A083FA7E86FD}" type="presOf" srcId="{4DE854C5-4711-4E73-8CFA-C3052DAA2D4B}" destId="{43F85D0A-8C02-447D-9665-105C5DA08C13}" srcOrd="0" destOrd="0" presId="urn:microsoft.com/office/officeart/2005/8/layout/hierarchy2"/>
    <dgm:cxn modelId="{03FE9D59-15A1-47F1-A08E-45DAB538A89F}" type="presOf" srcId="{908B2B63-3C10-41B1-8F5B-0B8E3D7C3584}" destId="{663B6074-40E5-412D-9289-7354D7AB9EFA}" srcOrd="1" destOrd="0" presId="urn:microsoft.com/office/officeart/2005/8/layout/hierarchy2"/>
    <dgm:cxn modelId="{02A7F912-D6E9-4255-A046-7A97A0AF5227}" srcId="{6DBB0A04-AAD0-43EB-A1C9-A864E9E00B53}" destId="{69D4A772-7B5E-4794-A079-20636E0BACFC}" srcOrd="0" destOrd="0" parTransId="{4D47E678-B6E4-4CA0-BBB2-832987351C49}" sibTransId="{6E3D3EBC-209A-4FC4-80D2-DB75F05F6C43}"/>
    <dgm:cxn modelId="{E34DF525-36DF-4E44-98F9-20A3B274B8F5}" type="presOf" srcId="{C103B194-D038-4722-A5F7-9610C713A71B}" destId="{DA3A8527-38B9-4D10-A0E7-E1C8967D855E}" srcOrd="1" destOrd="0" presId="urn:microsoft.com/office/officeart/2005/8/layout/hierarchy2"/>
    <dgm:cxn modelId="{56A76723-C101-40E0-BA9B-792EDE15C1F1}" type="presOf" srcId="{342BDB06-54E0-47F0-B9F9-98C8168BF8FC}" destId="{0AB7AD43-184F-4594-9607-5C7EEB139AD5}" srcOrd="1" destOrd="0" presId="urn:microsoft.com/office/officeart/2005/8/layout/hierarchy2"/>
    <dgm:cxn modelId="{D590CAFB-E193-44CA-9BCC-900FA0D8558C}" srcId="{503C855D-84FE-46DF-B95F-E4B867781350}" destId="{23CEB802-3DB8-41B8-A8E5-37AB81F0A388}" srcOrd="0" destOrd="0" parTransId="{E86192C4-83F1-4159-AAED-52A139C6863F}" sibTransId="{9E1EBCE2-AB68-45E0-880C-95C6DD668386}"/>
    <dgm:cxn modelId="{B415DF40-6AA8-4D04-8909-1EC7ADB1B011}" type="presOf" srcId="{4D47E678-B6E4-4CA0-BBB2-832987351C49}" destId="{F0F63FD8-A2A2-49AE-85C3-B251C1311D30}" srcOrd="1" destOrd="0" presId="urn:microsoft.com/office/officeart/2005/8/layout/hierarchy2"/>
    <dgm:cxn modelId="{B498D50D-020B-4739-B5B7-2864F35A9F9B}" type="presOf" srcId="{503C855D-84FE-46DF-B95F-E4B867781350}" destId="{1E651992-E0A0-4C12-A859-612CDD80C7F2}" srcOrd="0" destOrd="0" presId="urn:microsoft.com/office/officeart/2005/8/layout/hierarchy2"/>
    <dgm:cxn modelId="{35054118-244E-49CF-A18F-C88E8364D8A2}" srcId="{2D411147-403B-4678-8E1D-63F15757C691}" destId="{EC9DECE5-0529-48DF-BD84-D162BAA0E0BE}" srcOrd="0" destOrd="0" parTransId="{4B485CC5-10AF-4103-AC41-7B88E2F1D669}" sibTransId="{B293D407-40F6-41C2-B781-4A43B6594C6F}"/>
    <dgm:cxn modelId="{953B9337-8C9F-463B-8F7C-A8D98B6DF63D}" srcId="{6A4551DC-ACB3-471B-A054-0678A648808C}" destId="{6DBB0A04-AAD0-43EB-A1C9-A864E9E00B53}" srcOrd="2" destOrd="0" parTransId="{C103B194-D038-4722-A5F7-9610C713A71B}" sibTransId="{3B97DF13-E687-4860-85BF-C54CEAE66A58}"/>
    <dgm:cxn modelId="{8215FD0F-F4CA-4D5C-AF99-24C8B830F256}" type="presParOf" srcId="{1E651992-E0A0-4C12-A859-612CDD80C7F2}" destId="{54795219-26BC-4CE4-A521-AFD4DD10E8CE}" srcOrd="0" destOrd="0" presId="urn:microsoft.com/office/officeart/2005/8/layout/hierarchy2"/>
    <dgm:cxn modelId="{21497D03-7785-4ADC-A3CA-10A10B21A545}" type="presParOf" srcId="{54795219-26BC-4CE4-A521-AFD4DD10E8CE}" destId="{FD8CD83C-8797-4436-9497-8407FB1B071A}" srcOrd="0" destOrd="0" presId="urn:microsoft.com/office/officeart/2005/8/layout/hierarchy2"/>
    <dgm:cxn modelId="{FA978928-8E36-4BA7-999B-B7E43D89C368}" type="presParOf" srcId="{54795219-26BC-4CE4-A521-AFD4DD10E8CE}" destId="{2CD9BB01-FB59-4FC7-B474-9B84F3AD1EF4}" srcOrd="1" destOrd="0" presId="urn:microsoft.com/office/officeart/2005/8/layout/hierarchy2"/>
    <dgm:cxn modelId="{6D6A1C66-DD84-42AB-A8B5-95544F533B78}" type="presParOf" srcId="{2CD9BB01-FB59-4FC7-B474-9B84F3AD1EF4}" destId="{FBE1DA72-1D3D-4FA9-9979-213253FB6A1D}" srcOrd="0" destOrd="0" presId="urn:microsoft.com/office/officeart/2005/8/layout/hierarchy2"/>
    <dgm:cxn modelId="{0CE0AF08-520A-4DB9-B54D-511003BD68B5}" type="presParOf" srcId="{FBE1DA72-1D3D-4FA9-9979-213253FB6A1D}" destId="{38F2F9EA-C4E3-4F0F-837E-A76F7A0A03AC}" srcOrd="0" destOrd="0" presId="urn:microsoft.com/office/officeart/2005/8/layout/hierarchy2"/>
    <dgm:cxn modelId="{8EBBFAE7-5B03-43D2-B3B5-79C6BD58C6F1}" type="presParOf" srcId="{2CD9BB01-FB59-4FC7-B474-9B84F3AD1EF4}" destId="{BBB15A7F-E24C-4C9F-BD59-E5B074600317}" srcOrd="1" destOrd="0" presId="urn:microsoft.com/office/officeart/2005/8/layout/hierarchy2"/>
    <dgm:cxn modelId="{B73A8C5F-15EA-478F-8F95-AF5EE3BB3F6E}" type="presParOf" srcId="{BBB15A7F-E24C-4C9F-BD59-E5B074600317}" destId="{1AF7BE7A-3DC5-4CD9-83EE-921A19766C38}" srcOrd="0" destOrd="0" presId="urn:microsoft.com/office/officeart/2005/8/layout/hierarchy2"/>
    <dgm:cxn modelId="{8737C370-CC30-4F22-898F-A262FBDADB2D}" type="presParOf" srcId="{BBB15A7F-E24C-4C9F-BD59-E5B074600317}" destId="{7DAD17BC-F131-4683-998E-5B04568ED902}" srcOrd="1" destOrd="0" presId="urn:microsoft.com/office/officeart/2005/8/layout/hierarchy2"/>
    <dgm:cxn modelId="{DBE01AE0-DF1A-4439-96A5-E62290DD7FBA}" type="presParOf" srcId="{7DAD17BC-F131-4683-998E-5B04568ED902}" destId="{43F85D0A-8C02-447D-9665-105C5DA08C13}" srcOrd="0" destOrd="0" presId="urn:microsoft.com/office/officeart/2005/8/layout/hierarchy2"/>
    <dgm:cxn modelId="{AD047CEA-BA86-4895-BCC6-CDC43CA394B1}" type="presParOf" srcId="{43F85D0A-8C02-447D-9665-105C5DA08C13}" destId="{FF518AA9-2171-4F2D-9B01-2B8F2CF2E9A5}" srcOrd="0" destOrd="0" presId="urn:microsoft.com/office/officeart/2005/8/layout/hierarchy2"/>
    <dgm:cxn modelId="{F009A546-C5C3-4B5F-B95F-2686C5E7FF4B}" type="presParOf" srcId="{7DAD17BC-F131-4683-998E-5B04568ED902}" destId="{148CDA94-BE4E-4F7B-9E04-92E23B05504F}" srcOrd="1" destOrd="0" presId="urn:microsoft.com/office/officeart/2005/8/layout/hierarchy2"/>
    <dgm:cxn modelId="{D3C2691F-9531-4163-89DB-78F13CFB6926}" type="presParOf" srcId="{148CDA94-BE4E-4F7B-9E04-92E23B05504F}" destId="{7EBCFE89-8784-4829-8F61-D5A64983F2E9}" srcOrd="0" destOrd="0" presId="urn:microsoft.com/office/officeart/2005/8/layout/hierarchy2"/>
    <dgm:cxn modelId="{28A211F7-7FF6-4F38-9C8D-EBEA0BA951C9}" type="presParOf" srcId="{148CDA94-BE4E-4F7B-9E04-92E23B05504F}" destId="{1887DA90-6500-43F2-B7ED-7310E2ED2D64}" srcOrd="1" destOrd="0" presId="urn:microsoft.com/office/officeart/2005/8/layout/hierarchy2"/>
    <dgm:cxn modelId="{59EA2C51-FCE6-4BEE-92D8-6B43546D673E}" type="presParOf" srcId="{7DAD17BC-F131-4683-998E-5B04568ED902}" destId="{E3A15AC7-83F2-4A7D-8C67-72D749A446E1}" srcOrd="2" destOrd="0" presId="urn:microsoft.com/office/officeart/2005/8/layout/hierarchy2"/>
    <dgm:cxn modelId="{F51049E6-1E02-4247-B641-69202EF7A4F7}" type="presParOf" srcId="{E3A15AC7-83F2-4A7D-8C67-72D749A446E1}" destId="{6B551E08-18D8-4AB3-9EEA-D21A51C1D897}" srcOrd="0" destOrd="0" presId="urn:microsoft.com/office/officeart/2005/8/layout/hierarchy2"/>
    <dgm:cxn modelId="{FFBDA2FF-C9D2-4C49-BEE9-FCA2F397CDFA}" type="presParOf" srcId="{7DAD17BC-F131-4683-998E-5B04568ED902}" destId="{91F84E72-8D60-4DA5-9C5B-C41A41194B11}" srcOrd="3" destOrd="0" presId="urn:microsoft.com/office/officeart/2005/8/layout/hierarchy2"/>
    <dgm:cxn modelId="{97386375-E3A5-493E-A623-28FDF32F4592}" type="presParOf" srcId="{91F84E72-8D60-4DA5-9C5B-C41A41194B11}" destId="{8BAFEEA7-1363-460C-BBEE-807D19931906}" srcOrd="0" destOrd="0" presId="urn:microsoft.com/office/officeart/2005/8/layout/hierarchy2"/>
    <dgm:cxn modelId="{08FE63D2-96C3-4467-9C26-82944BD8E244}" type="presParOf" srcId="{91F84E72-8D60-4DA5-9C5B-C41A41194B11}" destId="{093C0556-A5CB-4D97-A105-56409483CC9C}" srcOrd="1" destOrd="0" presId="urn:microsoft.com/office/officeart/2005/8/layout/hierarchy2"/>
    <dgm:cxn modelId="{39A9D9DF-4B37-42B9-AA99-0678A48C3040}" type="presParOf" srcId="{7DAD17BC-F131-4683-998E-5B04568ED902}" destId="{BDFBB7AC-C515-4F08-95CE-8153E60C3C2E}" srcOrd="4" destOrd="0" presId="urn:microsoft.com/office/officeart/2005/8/layout/hierarchy2"/>
    <dgm:cxn modelId="{9C3545E1-8074-42C4-AFBB-6884B56F0E9F}" type="presParOf" srcId="{BDFBB7AC-C515-4F08-95CE-8153E60C3C2E}" destId="{DA3A8527-38B9-4D10-A0E7-E1C8967D855E}" srcOrd="0" destOrd="0" presId="urn:microsoft.com/office/officeart/2005/8/layout/hierarchy2"/>
    <dgm:cxn modelId="{9EB015BA-D9C2-4383-BBA7-72441F965A3B}" type="presParOf" srcId="{7DAD17BC-F131-4683-998E-5B04568ED902}" destId="{F0971FB2-9059-4FF6-8A2A-8AF66B40F8B0}" srcOrd="5" destOrd="0" presId="urn:microsoft.com/office/officeart/2005/8/layout/hierarchy2"/>
    <dgm:cxn modelId="{9A748F35-24C5-4D52-9170-7180D380B5FC}" type="presParOf" srcId="{F0971FB2-9059-4FF6-8A2A-8AF66B40F8B0}" destId="{DFCE753B-0EB0-4F65-A7C1-E77D041A1967}" srcOrd="0" destOrd="0" presId="urn:microsoft.com/office/officeart/2005/8/layout/hierarchy2"/>
    <dgm:cxn modelId="{21A03CA7-7AE6-4DAC-B076-60F531F359FF}" type="presParOf" srcId="{F0971FB2-9059-4FF6-8A2A-8AF66B40F8B0}" destId="{7CCE3D08-E158-4381-B904-BD4C26A50A81}" srcOrd="1" destOrd="0" presId="urn:microsoft.com/office/officeart/2005/8/layout/hierarchy2"/>
    <dgm:cxn modelId="{115A39F0-09DA-40C2-B78B-FDF6BC1B0CB3}" type="presParOf" srcId="{7CCE3D08-E158-4381-B904-BD4C26A50A81}" destId="{FA45D6A0-D9D6-4645-85CE-3BD4E359E5D4}" srcOrd="0" destOrd="0" presId="urn:microsoft.com/office/officeart/2005/8/layout/hierarchy2"/>
    <dgm:cxn modelId="{8EA926BE-F2C0-470B-AAE8-2881619EFE4D}" type="presParOf" srcId="{FA45D6A0-D9D6-4645-85CE-3BD4E359E5D4}" destId="{F0F63FD8-A2A2-49AE-85C3-B251C1311D30}" srcOrd="0" destOrd="0" presId="urn:microsoft.com/office/officeart/2005/8/layout/hierarchy2"/>
    <dgm:cxn modelId="{BB759E75-47E7-4EDC-9C18-E73A661DC96F}" type="presParOf" srcId="{7CCE3D08-E158-4381-B904-BD4C26A50A81}" destId="{02AA3809-D98A-4A4C-9283-4652D9C8EB07}" srcOrd="1" destOrd="0" presId="urn:microsoft.com/office/officeart/2005/8/layout/hierarchy2"/>
    <dgm:cxn modelId="{CA57D05A-4C6C-4235-BB52-BE98CB78FB51}" type="presParOf" srcId="{02AA3809-D98A-4A4C-9283-4652D9C8EB07}" destId="{EC9E03BA-9972-4F81-9E1F-E03C6044C6E4}" srcOrd="0" destOrd="0" presId="urn:microsoft.com/office/officeart/2005/8/layout/hierarchy2"/>
    <dgm:cxn modelId="{E7CFB046-1D0D-4DDC-8D94-19A0DF6384BA}" type="presParOf" srcId="{02AA3809-D98A-4A4C-9283-4652D9C8EB07}" destId="{ACF8B2BC-3C97-442A-8350-DA519EE24905}" srcOrd="1" destOrd="0" presId="urn:microsoft.com/office/officeart/2005/8/layout/hierarchy2"/>
    <dgm:cxn modelId="{BC0045E7-172C-4851-84C4-09E6EB466A85}" type="presParOf" srcId="{7CCE3D08-E158-4381-B904-BD4C26A50A81}" destId="{F496E5E5-0D24-43E3-B954-49B6A01E23EF}" srcOrd="2" destOrd="0" presId="urn:microsoft.com/office/officeart/2005/8/layout/hierarchy2"/>
    <dgm:cxn modelId="{7BE80DCE-A105-41AA-A7ED-FB118823BC8E}" type="presParOf" srcId="{F496E5E5-0D24-43E3-B954-49B6A01E23EF}" destId="{0AB7AD43-184F-4594-9607-5C7EEB139AD5}" srcOrd="0" destOrd="0" presId="urn:microsoft.com/office/officeart/2005/8/layout/hierarchy2"/>
    <dgm:cxn modelId="{A1EBD8C5-A620-4F25-B034-E58D73B04D82}" type="presParOf" srcId="{7CCE3D08-E158-4381-B904-BD4C26A50A81}" destId="{37A2A8F2-8788-4552-93C5-392F15C2C451}" srcOrd="3" destOrd="0" presId="urn:microsoft.com/office/officeart/2005/8/layout/hierarchy2"/>
    <dgm:cxn modelId="{6321EEE3-3A76-4CAD-98F1-F8D117362C61}" type="presParOf" srcId="{37A2A8F2-8788-4552-93C5-392F15C2C451}" destId="{5A900C49-1F09-4DB7-B492-BE2E944629E6}" srcOrd="0" destOrd="0" presId="urn:microsoft.com/office/officeart/2005/8/layout/hierarchy2"/>
    <dgm:cxn modelId="{326FFBB4-7A85-4443-9C9A-0B45AD65FB50}" type="presParOf" srcId="{37A2A8F2-8788-4552-93C5-392F15C2C451}" destId="{0566A1F4-B589-4E26-B907-0053F38CB8A4}" srcOrd="1" destOrd="0" presId="urn:microsoft.com/office/officeart/2005/8/layout/hierarchy2"/>
    <dgm:cxn modelId="{AF9E0FB0-D37E-4574-914B-D43C277EFE3E}" type="presParOf" srcId="{7CCE3D08-E158-4381-B904-BD4C26A50A81}" destId="{3568C9C1-ABE4-4C4D-B234-9ECAB48EE56C}" srcOrd="4" destOrd="0" presId="urn:microsoft.com/office/officeart/2005/8/layout/hierarchy2"/>
    <dgm:cxn modelId="{D01ADF84-8853-4B89-94DB-C6D35EDE3561}" type="presParOf" srcId="{3568C9C1-ABE4-4C4D-B234-9ECAB48EE56C}" destId="{D3FF59AD-849B-4E82-BBC2-45FD4875378A}" srcOrd="0" destOrd="0" presId="urn:microsoft.com/office/officeart/2005/8/layout/hierarchy2"/>
    <dgm:cxn modelId="{9F9D504E-8566-481F-A6BA-CE2159759098}" type="presParOf" srcId="{7CCE3D08-E158-4381-B904-BD4C26A50A81}" destId="{81A87C5D-F442-4B98-B807-F0D51755AF4A}" srcOrd="5" destOrd="0" presId="urn:microsoft.com/office/officeart/2005/8/layout/hierarchy2"/>
    <dgm:cxn modelId="{CF06683A-DD08-4E06-B804-68E5A9D377D4}" type="presParOf" srcId="{81A87C5D-F442-4B98-B807-F0D51755AF4A}" destId="{B4913225-0DDB-46C5-8A01-48807DE6AF1F}" srcOrd="0" destOrd="0" presId="urn:microsoft.com/office/officeart/2005/8/layout/hierarchy2"/>
    <dgm:cxn modelId="{CF8FFF61-6325-4164-A108-3EF027D89754}" type="presParOf" srcId="{81A87C5D-F442-4B98-B807-F0D51755AF4A}" destId="{A8E37496-C20C-4FF7-8620-B176658D1AFD}" srcOrd="1" destOrd="0" presId="urn:microsoft.com/office/officeart/2005/8/layout/hierarchy2"/>
    <dgm:cxn modelId="{780FACB0-5061-4130-BCD6-3C867FB65F3C}" type="presParOf" srcId="{7CCE3D08-E158-4381-B904-BD4C26A50A81}" destId="{53E9EB97-2D41-4705-8EA6-41D8A5821419}" srcOrd="6" destOrd="0" presId="urn:microsoft.com/office/officeart/2005/8/layout/hierarchy2"/>
    <dgm:cxn modelId="{71FEC779-0347-4759-8DC9-6AEB98E11F7E}" type="presParOf" srcId="{53E9EB97-2D41-4705-8EA6-41D8A5821419}" destId="{379A8E5A-8527-4EAB-894F-91F01212B7DE}" srcOrd="0" destOrd="0" presId="urn:microsoft.com/office/officeart/2005/8/layout/hierarchy2"/>
    <dgm:cxn modelId="{FD570730-3347-40C0-9ACE-1E2B1E313EC2}" type="presParOf" srcId="{7CCE3D08-E158-4381-B904-BD4C26A50A81}" destId="{4CF6EBA0-C1FE-40E4-9E41-A07D7C6218C7}" srcOrd="7" destOrd="0" presId="urn:microsoft.com/office/officeart/2005/8/layout/hierarchy2"/>
    <dgm:cxn modelId="{06E7A6F8-E0AA-43E5-9EE8-60FF3ED9EEAB}" type="presParOf" srcId="{4CF6EBA0-C1FE-40E4-9E41-A07D7C6218C7}" destId="{4CC76059-6626-45C0-8A9A-13C252863CD7}" srcOrd="0" destOrd="0" presId="urn:microsoft.com/office/officeart/2005/8/layout/hierarchy2"/>
    <dgm:cxn modelId="{8E7465D9-DA26-4637-89A6-10AB24502F92}" type="presParOf" srcId="{4CF6EBA0-C1FE-40E4-9E41-A07D7C6218C7}" destId="{74C6E3D9-B6C2-4095-A6F3-E08E1C809A14}" srcOrd="1" destOrd="0" presId="urn:microsoft.com/office/officeart/2005/8/layout/hierarchy2"/>
    <dgm:cxn modelId="{7A35F4CE-14BB-4D6B-9464-AD1D188251B8}" type="presParOf" srcId="{7DAD17BC-F131-4683-998E-5B04568ED902}" destId="{927DCC3A-852C-4304-A312-1CD1E359D6EE}" srcOrd="6" destOrd="0" presId="urn:microsoft.com/office/officeart/2005/8/layout/hierarchy2"/>
    <dgm:cxn modelId="{97710F33-D123-4D9F-8E27-1DC7E676A95B}" type="presParOf" srcId="{927DCC3A-852C-4304-A312-1CD1E359D6EE}" destId="{663B6074-40E5-412D-9289-7354D7AB9EFA}" srcOrd="0" destOrd="0" presId="urn:microsoft.com/office/officeart/2005/8/layout/hierarchy2"/>
    <dgm:cxn modelId="{FC0DA160-DB8B-4252-BABB-D7FDA5D47A9E}" type="presParOf" srcId="{7DAD17BC-F131-4683-998E-5B04568ED902}" destId="{DEB0B013-05B5-49C4-AE8A-4363A53D2901}" srcOrd="7" destOrd="0" presId="urn:microsoft.com/office/officeart/2005/8/layout/hierarchy2"/>
    <dgm:cxn modelId="{20255982-B8B0-4B02-BD9C-D050981413C5}" type="presParOf" srcId="{DEB0B013-05B5-49C4-AE8A-4363A53D2901}" destId="{FEEAC692-6933-4796-AAB8-FB96F481D516}" srcOrd="0" destOrd="0" presId="urn:microsoft.com/office/officeart/2005/8/layout/hierarchy2"/>
    <dgm:cxn modelId="{3FF9A146-4A30-4E46-9646-2381414AF315}" type="presParOf" srcId="{DEB0B013-05B5-49C4-AE8A-4363A53D2901}" destId="{6D3CFC32-04DC-4A0A-ACBA-E97642314339}" srcOrd="1" destOrd="0" presId="urn:microsoft.com/office/officeart/2005/8/layout/hierarchy2"/>
    <dgm:cxn modelId="{DC125E56-0C7D-4E0D-BA6D-96570B5A351A}" type="presParOf" srcId="{2CD9BB01-FB59-4FC7-B474-9B84F3AD1EF4}" destId="{AAB4D6E0-260B-4505-A72C-CDB52B3458D1}" srcOrd="2" destOrd="0" presId="urn:microsoft.com/office/officeart/2005/8/layout/hierarchy2"/>
    <dgm:cxn modelId="{39795918-FBA9-4F32-9C06-C70B135EB94C}" type="presParOf" srcId="{AAB4D6E0-260B-4505-A72C-CDB52B3458D1}" destId="{EDAB7DA5-64C5-4DFE-90CB-60C870269ABE}" srcOrd="0" destOrd="0" presId="urn:microsoft.com/office/officeart/2005/8/layout/hierarchy2"/>
    <dgm:cxn modelId="{A1C33B95-CAEC-44CA-AFBF-172BA550675D}" type="presParOf" srcId="{2CD9BB01-FB59-4FC7-B474-9B84F3AD1EF4}" destId="{E994AC59-C0DE-4D63-887C-F6EAF1BF6C60}" srcOrd="3" destOrd="0" presId="urn:microsoft.com/office/officeart/2005/8/layout/hierarchy2"/>
    <dgm:cxn modelId="{D9F9CA10-505A-4CC6-829F-74B8E223EACC}" type="presParOf" srcId="{E994AC59-C0DE-4D63-887C-F6EAF1BF6C60}" destId="{25785D42-CE79-4677-98CD-65686F6D1CFF}" srcOrd="0" destOrd="0" presId="urn:microsoft.com/office/officeart/2005/8/layout/hierarchy2"/>
    <dgm:cxn modelId="{EEF0F296-76BF-469F-B2F8-736B2FB373CF}" type="presParOf" srcId="{E994AC59-C0DE-4D63-887C-F6EAF1BF6C60}" destId="{ACCD1D5F-DA65-4534-B142-2A3A6BCED009}" srcOrd="1" destOrd="0" presId="urn:microsoft.com/office/officeart/2005/8/layout/hierarchy2"/>
    <dgm:cxn modelId="{B5564716-73A9-49EB-9BE7-04B0F37E076F}" type="presParOf" srcId="{ACCD1D5F-DA65-4534-B142-2A3A6BCED009}" destId="{E960C466-536D-400A-88DC-807108DEC4A3}" srcOrd="0" destOrd="0" presId="urn:microsoft.com/office/officeart/2005/8/layout/hierarchy2"/>
    <dgm:cxn modelId="{276791E2-9AEB-4CAD-8276-2BB9F5E6BAB4}" type="presParOf" srcId="{E960C466-536D-400A-88DC-807108DEC4A3}" destId="{DF432A97-D77F-4615-9B1E-B4AF4853AAA9}" srcOrd="0" destOrd="0" presId="urn:microsoft.com/office/officeart/2005/8/layout/hierarchy2"/>
    <dgm:cxn modelId="{D2F8E49F-D9C0-4095-8A2E-102C89F7FAE9}" type="presParOf" srcId="{ACCD1D5F-DA65-4534-B142-2A3A6BCED009}" destId="{EC2C22A4-5DF8-45AD-BEA1-210CA2E01C66}" srcOrd="1" destOrd="0" presId="urn:microsoft.com/office/officeart/2005/8/layout/hierarchy2"/>
    <dgm:cxn modelId="{E60DA5C4-7FAD-44BD-92EB-E5224D9F7FC5}" type="presParOf" srcId="{EC2C22A4-5DF8-45AD-BEA1-210CA2E01C66}" destId="{D2192018-98D5-4A3C-9CCE-D49A89257406}" srcOrd="0" destOrd="0" presId="urn:microsoft.com/office/officeart/2005/8/layout/hierarchy2"/>
    <dgm:cxn modelId="{A3D53DFB-14F8-497C-85D8-E4028E22B40A}" type="presParOf" srcId="{EC2C22A4-5DF8-45AD-BEA1-210CA2E01C66}" destId="{449F4F5F-1660-4F98-948D-E6179C3BFA95}" srcOrd="1" destOrd="0" presId="urn:microsoft.com/office/officeart/2005/8/layout/hierarchy2"/>
    <dgm:cxn modelId="{C8191FF4-5996-4A2E-9E25-A770858C5160}" type="presParOf" srcId="{ACCD1D5F-DA65-4534-B142-2A3A6BCED009}" destId="{43009F3E-1B8B-4EAA-8F29-5A538B7694B9}" srcOrd="2" destOrd="0" presId="urn:microsoft.com/office/officeart/2005/8/layout/hierarchy2"/>
    <dgm:cxn modelId="{B40C3392-102A-47DB-A338-E155B407A923}" type="presParOf" srcId="{43009F3E-1B8B-4EAA-8F29-5A538B7694B9}" destId="{881D90D3-4F3D-48A6-9DDB-21766FF056A3}" srcOrd="0" destOrd="0" presId="urn:microsoft.com/office/officeart/2005/8/layout/hierarchy2"/>
    <dgm:cxn modelId="{4437FAA0-7F8F-4F35-8EB9-D9B54C227A75}" type="presParOf" srcId="{ACCD1D5F-DA65-4534-B142-2A3A6BCED009}" destId="{EA060467-393B-4F03-AB69-21EF938D7CDD}" srcOrd="3" destOrd="0" presId="urn:microsoft.com/office/officeart/2005/8/layout/hierarchy2"/>
    <dgm:cxn modelId="{0123F4D5-8F25-4886-83A6-C1C99BFB31FA}" type="presParOf" srcId="{EA060467-393B-4F03-AB69-21EF938D7CDD}" destId="{4056FC7E-4EB0-40FB-8F65-059CDED15934}" srcOrd="0" destOrd="0" presId="urn:microsoft.com/office/officeart/2005/8/layout/hierarchy2"/>
    <dgm:cxn modelId="{DAD3DD19-8F50-4B4F-B072-2B2AF181C813}" type="presParOf" srcId="{EA060467-393B-4F03-AB69-21EF938D7CDD}" destId="{012E976F-8548-4D22-8E44-F0B70FA2F717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03C855D-84FE-46DF-B95F-E4B867781350}" type="doc">
      <dgm:prSet loTypeId="urn:microsoft.com/office/officeart/2005/8/layout/hierarchy2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23CEB802-3DB8-41B8-A8E5-37AB81F0A388}">
      <dgm:prSet phldrT="[Text]" custT="1"/>
      <dgm:spPr/>
      <dgm:t>
        <a:bodyPr/>
        <a:lstStyle/>
        <a:p>
          <a:r>
            <a:rPr lang="es-DO" sz="1400" noProof="0" smtClean="0"/>
            <a:t>Líneas de transmisión</a:t>
          </a:r>
          <a:endParaRPr lang="es-DO" sz="1400" noProof="0"/>
        </a:p>
      </dgm:t>
    </dgm:pt>
    <dgm:pt modelId="{E86192C4-83F1-4159-AAED-52A139C6863F}" type="parTrans" cxnId="{D590CAFB-E193-44CA-9BCC-900FA0D8558C}">
      <dgm:prSet/>
      <dgm:spPr/>
      <dgm:t>
        <a:bodyPr/>
        <a:lstStyle/>
        <a:p>
          <a:endParaRPr lang="es-DO" sz="3600" noProof="0"/>
        </a:p>
      </dgm:t>
    </dgm:pt>
    <dgm:pt modelId="{9E1EBCE2-AB68-45E0-880C-95C6DD668386}" type="sibTrans" cxnId="{D590CAFB-E193-44CA-9BCC-900FA0D8558C}">
      <dgm:prSet/>
      <dgm:spPr/>
      <dgm:t>
        <a:bodyPr/>
        <a:lstStyle/>
        <a:p>
          <a:endParaRPr lang="es-DO" sz="3600" noProof="0"/>
        </a:p>
      </dgm:t>
    </dgm:pt>
    <dgm:pt modelId="{6A4551DC-ACB3-471B-A054-0678A648808C}">
      <dgm:prSet phldrT="[Text]" custT="1"/>
      <dgm:spPr/>
      <dgm:t>
        <a:bodyPr/>
        <a:lstStyle/>
        <a:p>
          <a:r>
            <a:rPr lang="es-DO" sz="1400" noProof="0" smtClean="0"/>
            <a:t>Tensión &gt;= 345 kV</a:t>
          </a:r>
          <a:endParaRPr lang="es-DO" sz="1400" noProof="0"/>
        </a:p>
      </dgm:t>
    </dgm:pt>
    <dgm:pt modelId="{27A0D7FC-7090-4D30-8EDA-577E33DFF1F3}" type="parTrans" cxnId="{A032F444-8AEF-419F-A504-EA230A9DCB05}">
      <dgm:prSet custT="1"/>
      <dgm:spPr/>
      <dgm:t>
        <a:bodyPr/>
        <a:lstStyle/>
        <a:p>
          <a:endParaRPr lang="es-DO" sz="1000" noProof="0"/>
        </a:p>
      </dgm:t>
    </dgm:pt>
    <dgm:pt modelId="{10E5980B-23AA-4A17-8EEF-EC4FDBD01D71}" type="sibTrans" cxnId="{A032F444-8AEF-419F-A504-EA230A9DCB05}">
      <dgm:prSet/>
      <dgm:spPr/>
      <dgm:t>
        <a:bodyPr/>
        <a:lstStyle/>
        <a:p>
          <a:endParaRPr lang="es-DO" sz="3600" noProof="0"/>
        </a:p>
      </dgm:t>
    </dgm:pt>
    <dgm:pt modelId="{A87297DC-D7FB-4B6E-87BE-EFAC9DBF3102}">
      <dgm:prSet phldrT="[Text]" custT="1"/>
      <dgm:spPr/>
      <dgm:t>
        <a:bodyPr/>
        <a:lstStyle/>
        <a:p>
          <a:r>
            <a:rPr lang="es-DO" sz="1400" noProof="0" dirty="0" smtClean="0"/>
            <a:t>Redundancia de protecciones (sistemas A y B)</a:t>
          </a:r>
          <a:endParaRPr lang="es-DO" sz="1400" noProof="0" dirty="0"/>
        </a:p>
      </dgm:t>
    </dgm:pt>
    <dgm:pt modelId="{4DE854C5-4711-4E73-8CFA-C3052DAA2D4B}" type="parTrans" cxnId="{63F01BAA-AE12-4DF9-A843-0642C046D399}">
      <dgm:prSet custT="1"/>
      <dgm:spPr/>
      <dgm:t>
        <a:bodyPr/>
        <a:lstStyle/>
        <a:p>
          <a:endParaRPr lang="es-DO" sz="1000" noProof="0"/>
        </a:p>
      </dgm:t>
    </dgm:pt>
    <dgm:pt modelId="{7713764D-52FC-4284-A30F-72C8C8264D31}" type="sibTrans" cxnId="{63F01BAA-AE12-4DF9-A843-0642C046D399}">
      <dgm:prSet/>
      <dgm:spPr/>
      <dgm:t>
        <a:bodyPr/>
        <a:lstStyle/>
        <a:p>
          <a:endParaRPr lang="es-DO" sz="3600" noProof="0"/>
        </a:p>
      </dgm:t>
    </dgm:pt>
    <dgm:pt modelId="{0905C8BF-33AA-4C9B-81FB-280B6922426E}">
      <dgm:prSet phldrT="[Text]" custT="1"/>
      <dgm:spPr/>
      <dgm:t>
        <a:bodyPr/>
        <a:lstStyle/>
        <a:p>
          <a:r>
            <a:rPr lang="es-DO" sz="1400" noProof="0" smtClean="0"/>
            <a:t>Alimentación DC (banco de baterías) y cableado</a:t>
          </a:r>
          <a:endParaRPr lang="es-DO" sz="1400" noProof="0"/>
        </a:p>
      </dgm:t>
    </dgm:pt>
    <dgm:pt modelId="{F149544A-C3F8-49FA-935E-2CA2DF3D17C4}" type="parTrans" cxnId="{0DD0022A-9143-4021-9D5D-901936037CDB}">
      <dgm:prSet custT="1"/>
      <dgm:spPr/>
      <dgm:t>
        <a:bodyPr/>
        <a:lstStyle/>
        <a:p>
          <a:endParaRPr lang="es-DO" sz="1200" noProof="0"/>
        </a:p>
      </dgm:t>
    </dgm:pt>
    <dgm:pt modelId="{9D575F3B-1521-40DC-B569-DB0E16EFA1A6}" type="sibTrans" cxnId="{0DD0022A-9143-4021-9D5D-901936037CDB}">
      <dgm:prSet/>
      <dgm:spPr/>
      <dgm:t>
        <a:bodyPr/>
        <a:lstStyle/>
        <a:p>
          <a:endParaRPr lang="es-DO" sz="3600" noProof="0"/>
        </a:p>
      </dgm:t>
    </dgm:pt>
    <dgm:pt modelId="{D139CA14-2CF3-435C-B575-940F0295D6F3}">
      <dgm:prSet custT="1"/>
      <dgm:spPr/>
      <dgm:t>
        <a:bodyPr/>
        <a:lstStyle/>
        <a:p>
          <a:r>
            <a:rPr lang="es-DO" sz="1400" noProof="0" smtClean="0"/>
            <a:t>Disparo a interruptores con bobinas de accionamiento duplicadas e independientes.</a:t>
          </a:r>
          <a:endParaRPr lang="es-DO" sz="1400" noProof="0"/>
        </a:p>
      </dgm:t>
    </dgm:pt>
    <dgm:pt modelId="{D69630FB-8E9A-4235-81CD-CAC8C29927BD}" type="parTrans" cxnId="{E870C972-2383-44AB-8673-A14FCCC2A154}">
      <dgm:prSet custT="1"/>
      <dgm:spPr/>
      <dgm:t>
        <a:bodyPr/>
        <a:lstStyle/>
        <a:p>
          <a:endParaRPr lang="es-DO" sz="1100" noProof="0"/>
        </a:p>
      </dgm:t>
    </dgm:pt>
    <dgm:pt modelId="{4CF25316-2E53-40ED-927D-88CE1D82BA8E}" type="sibTrans" cxnId="{E870C972-2383-44AB-8673-A14FCCC2A154}">
      <dgm:prSet/>
      <dgm:spPr/>
      <dgm:t>
        <a:bodyPr/>
        <a:lstStyle/>
        <a:p>
          <a:endParaRPr lang="es-DO" sz="3600" noProof="0"/>
        </a:p>
      </dgm:t>
    </dgm:pt>
    <dgm:pt modelId="{215A39E8-2884-48B2-B31C-E588323436DB}">
      <dgm:prSet custT="1"/>
      <dgm:spPr/>
      <dgm:t>
        <a:bodyPr/>
        <a:lstStyle/>
        <a:p>
          <a:r>
            <a:rPr lang="es-DO" sz="1400" noProof="0" smtClean="0"/>
            <a:t>Armarios de alojamiento diferenciados para cada sistema</a:t>
          </a:r>
          <a:endParaRPr lang="es-DO" sz="1400" noProof="0"/>
        </a:p>
      </dgm:t>
    </dgm:pt>
    <dgm:pt modelId="{2BF8D980-FEA0-4B63-9420-467549006956}" type="parTrans" cxnId="{347F8F36-5767-4237-8E5C-4108968A53B6}">
      <dgm:prSet custT="1"/>
      <dgm:spPr/>
      <dgm:t>
        <a:bodyPr/>
        <a:lstStyle/>
        <a:p>
          <a:endParaRPr lang="es-DO" sz="1050" noProof="0"/>
        </a:p>
      </dgm:t>
    </dgm:pt>
    <dgm:pt modelId="{7407BBCD-5450-486C-ADE5-DAE2422D9DF8}" type="sibTrans" cxnId="{347F8F36-5767-4237-8E5C-4108968A53B6}">
      <dgm:prSet/>
      <dgm:spPr/>
      <dgm:t>
        <a:bodyPr/>
        <a:lstStyle/>
        <a:p>
          <a:endParaRPr lang="es-DO" sz="3600" noProof="0"/>
        </a:p>
      </dgm:t>
    </dgm:pt>
    <dgm:pt modelId="{0454ADEC-EB4C-48B3-8440-9F192A900B0B}">
      <dgm:prSet custT="1"/>
      <dgm:spPr/>
      <dgm:t>
        <a:bodyPr/>
        <a:lstStyle/>
        <a:p>
          <a:r>
            <a:rPr lang="es-DO" sz="1400" noProof="0" smtClean="0"/>
            <a:t>Núcleos de transformadores de corriente independientes para cada sistema</a:t>
          </a:r>
          <a:endParaRPr lang="es-DO" sz="1400" noProof="0"/>
        </a:p>
      </dgm:t>
    </dgm:pt>
    <dgm:pt modelId="{23D6075F-28FE-43EF-BED6-CC6D2B70D3DB}" type="parTrans" cxnId="{8FF85129-482F-4EE9-B84B-54AC9E36215A}">
      <dgm:prSet custT="1"/>
      <dgm:spPr/>
      <dgm:t>
        <a:bodyPr/>
        <a:lstStyle/>
        <a:p>
          <a:endParaRPr lang="es-DO" sz="1050" noProof="0"/>
        </a:p>
      </dgm:t>
    </dgm:pt>
    <dgm:pt modelId="{A5CA8D93-3829-4161-9629-48D128023F14}" type="sibTrans" cxnId="{8FF85129-482F-4EE9-B84B-54AC9E36215A}">
      <dgm:prSet/>
      <dgm:spPr/>
      <dgm:t>
        <a:bodyPr/>
        <a:lstStyle/>
        <a:p>
          <a:endParaRPr lang="es-DO" sz="3600" noProof="0"/>
        </a:p>
      </dgm:t>
    </dgm:pt>
    <dgm:pt modelId="{85A0214D-0AEA-45F9-AADA-0E475BD4611D}">
      <dgm:prSet custT="1"/>
      <dgm:spPr/>
      <dgm:t>
        <a:bodyPr/>
        <a:lstStyle/>
        <a:p>
          <a:r>
            <a:rPr lang="es-DO" sz="1400" noProof="0" smtClean="0"/>
            <a:t>Arrollamientos de transformadores de tensión y circuitos independientes para cada sistema</a:t>
          </a:r>
          <a:endParaRPr lang="es-DO" sz="1400" noProof="0"/>
        </a:p>
      </dgm:t>
    </dgm:pt>
    <dgm:pt modelId="{7057E56B-0636-4E40-B6C9-BC4F74427F8B}" type="parTrans" cxnId="{A717F009-FDCF-421F-A53C-7639B43A4453}">
      <dgm:prSet custT="1"/>
      <dgm:spPr/>
      <dgm:t>
        <a:bodyPr/>
        <a:lstStyle/>
        <a:p>
          <a:endParaRPr lang="es-DO" sz="1100" noProof="0"/>
        </a:p>
      </dgm:t>
    </dgm:pt>
    <dgm:pt modelId="{F42FCB88-92C2-4D62-9850-4EEFE5A36665}" type="sibTrans" cxnId="{A717F009-FDCF-421F-A53C-7639B43A4453}">
      <dgm:prSet/>
      <dgm:spPr/>
      <dgm:t>
        <a:bodyPr/>
        <a:lstStyle/>
        <a:p>
          <a:endParaRPr lang="es-DO" sz="3600" noProof="0"/>
        </a:p>
      </dgm:t>
    </dgm:pt>
    <dgm:pt modelId="{30D4614B-A105-4A7E-B42A-0E2874F0811B}">
      <dgm:prSet custT="1"/>
      <dgm:spPr/>
      <dgm:t>
        <a:bodyPr/>
        <a:lstStyle/>
        <a:p>
          <a:r>
            <a:rPr lang="es-DO" sz="1400" noProof="0" dirty="0" smtClean="0"/>
            <a:t>Canales de </a:t>
          </a:r>
          <a:r>
            <a:rPr lang="es-DO" sz="1400" noProof="0" dirty="0" err="1" smtClean="0"/>
            <a:t>teleprotección</a:t>
          </a:r>
          <a:r>
            <a:rPr lang="es-DO" sz="1400" noProof="0" dirty="0" smtClean="0"/>
            <a:t> (físicamente separados)</a:t>
          </a:r>
          <a:endParaRPr lang="es-DO" sz="1400" noProof="0" dirty="0"/>
        </a:p>
      </dgm:t>
    </dgm:pt>
    <dgm:pt modelId="{CE6D5186-C1F3-45A3-8BB6-0E79187D2119}" type="parTrans" cxnId="{BAAE781E-6771-4A8D-92CE-0F7766184618}">
      <dgm:prSet custT="1"/>
      <dgm:spPr/>
      <dgm:t>
        <a:bodyPr/>
        <a:lstStyle/>
        <a:p>
          <a:endParaRPr lang="es-DO" sz="1200" noProof="0"/>
        </a:p>
      </dgm:t>
    </dgm:pt>
    <dgm:pt modelId="{3416308F-C7C1-4C08-8A85-D521797D8D9F}" type="sibTrans" cxnId="{BAAE781E-6771-4A8D-92CE-0F7766184618}">
      <dgm:prSet/>
      <dgm:spPr/>
      <dgm:t>
        <a:bodyPr/>
        <a:lstStyle/>
        <a:p>
          <a:endParaRPr lang="es-DO" sz="3600" noProof="0"/>
        </a:p>
      </dgm:t>
    </dgm:pt>
    <dgm:pt modelId="{1E651992-E0A0-4C12-A859-612CDD80C7F2}" type="pres">
      <dgm:prSet presAssocID="{503C855D-84FE-46DF-B95F-E4B867781350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4795219-26BC-4CE4-A521-AFD4DD10E8CE}" type="pres">
      <dgm:prSet presAssocID="{23CEB802-3DB8-41B8-A8E5-37AB81F0A388}" presName="root1" presStyleCnt="0"/>
      <dgm:spPr/>
    </dgm:pt>
    <dgm:pt modelId="{FD8CD83C-8797-4436-9497-8407FB1B071A}" type="pres">
      <dgm:prSet presAssocID="{23CEB802-3DB8-41B8-A8E5-37AB81F0A388}" presName="LevelOneTextNode" presStyleLbl="node0" presStyleIdx="0" presStyleCnt="1" custLinFactNeighborX="-516" custLinFactNeighborY="-765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CD9BB01-FB59-4FC7-B474-9B84F3AD1EF4}" type="pres">
      <dgm:prSet presAssocID="{23CEB802-3DB8-41B8-A8E5-37AB81F0A388}" presName="level2hierChild" presStyleCnt="0"/>
      <dgm:spPr/>
    </dgm:pt>
    <dgm:pt modelId="{FBE1DA72-1D3D-4FA9-9979-213253FB6A1D}" type="pres">
      <dgm:prSet presAssocID="{27A0D7FC-7090-4D30-8EDA-577E33DFF1F3}" presName="conn2-1" presStyleLbl="parChTrans1D2" presStyleIdx="0" presStyleCnt="1"/>
      <dgm:spPr/>
      <dgm:t>
        <a:bodyPr/>
        <a:lstStyle/>
        <a:p>
          <a:endParaRPr lang="en-US"/>
        </a:p>
      </dgm:t>
    </dgm:pt>
    <dgm:pt modelId="{38F2F9EA-C4E3-4F0F-837E-A76F7A0A03AC}" type="pres">
      <dgm:prSet presAssocID="{27A0D7FC-7090-4D30-8EDA-577E33DFF1F3}" presName="connTx" presStyleLbl="parChTrans1D2" presStyleIdx="0" presStyleCnt="1"/>
      <dgm:spPr/>
      <dgm:t>
        <a:bodyPr/>
        <a:lstStyle/>
        <a:p>
          <a:endParaRPr lang="en-US"/>
        </a:p>
      </dgm:t>
    </dgm:pt>
    <dgm:pt modelId="{BBB15A7F-E24C-4C9F-BD59-E5B074600317}" type="pres">
      <dgm:prSet presAssocID="{6A4551DC-ACB3-471B-A054-0678A648808C}" presName="root2" presStyleCnt="0"/>
      <dgm:spPr/>
    </dgm:pt>
    <dgm:pt modelId="{1AF7BE7A-3DC5-4CD9-83EE-921A19766C38}" type="pres">
      <dgm:prSet presAssocID="{6A4551DC-ACB3-471B-A054-0678A648808C}" presName="LevelTwoTextNode" presStyleLbl="node2" presStyleIdx="0" presStyleCnt="1" custScaleX="126158" custLinFactNeighborX="-15852" custLinFactNeighborY="-856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DAD17BC-F131-4683-998E-5B04568ED902}" type="pres">
      <dgm:prSet presAssocID="{6A4551DC-ACB3-471B-A054-0678A648808C}" presName="level3hierChild" presStyleCnt="0"/>
      <dgm:spPr/>
    </dgm:pt>
    <dgm:pt modelId="{43F85D0A-8C02-447D-9665-105C5DA08C13}" type="pres">
      <dgm:prSet presAssocID="{4DE854C5-4711-4E73-8CFA-C3052DAA2D4B}" presName="conn2-1" presStyleLbl="parChTrans1D3" presStyleIdx="0" presStyleCnt="1"/>
      <dgm:spPr/>
      <dgm:t>
        <a:bodyPr/>
        <a:lstStyle/>
        <a:p>
          <a:endParaRPr lang="en-US"/>
        </a:p>
      </dgm:t>
    </dgm:pt>
    <dgm:pt modelId="{FF518AA9-2171-4F2D-9B01-2B8F2CF2E9A5}" type="pres">
      <dgm:prSet presAssocID="{4DE854C5-4711-4E73-8CFA-C3052DAA2D4B}" presName="connTx" presStyleLbl="parChTrans1D3" presStyleIdx="0" presStyleCnt="1"/>
      <dgm:spPr/>
      <dgm:t>
        <a:bodyPr/>
        <a:lstStyle/>
        <a:p>
          <a:endParaRPr lang="en-US"/>
        </a:p>
      </dgm:t>
    </dgm:pt>
    <dgm:pt modelId="{148CDA94-BE4E-4F7B-9E04-92E23B05504F}" type="pres">
      <dgm:prSet presAssocID="{A87297DC-D7FB-4B6E-87BE-EFAC9DBF3102}" presName="root2" presStyleCnt="0"/>
      <dgm:spPr/>
    </dgm:pt>
    <dgm:pt modelId="{7EBCFE89-8784-4829-8F61-D5A64983F2E9}" type="pres">
      <dgm:prSet presAssocID="{A87297DC-D7FB-4B6E-87BE-EFAC9DBF3102}" presName="LevelTwoTextNode" presStyleLbl="node3" presStyleIdx="0" presStyleCnt="1" custScaleX="120340" custLinFactNeighborX="-24179" custLinFactNeighborY="-856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887DA90-6500-43F2-B7ED-7310E2ED2D64}" type="pres">
      <dgm:prSet presAssocID="{A87297DC-D7FB-4B6E-87BE-EFAC9DBF3102}" presName="level3hierChild" presStyleCnt="0"/>
      <dgm:spPr/>
    </dgm:pt>
    <dgm:pt modelId="{AF9D28D7-35FB-4AAA-B982-2EFD309B8392}" type="pres">
      <dgm:prSet presAssocID="{F149544A-C3F8-49FA-935E-2CA2DF3D17C4}" presName="conn2-1" presStyleLbl="parChTrans1D4" presStyleIdx="0" presStyleCnt="6"/>
      <dgm:spPr/>
      <dgm:t>
        <a:bodyPr/>
        <a:lstStyle/>
        <a:p>
          <a:endParaRPr lang="en-US"/>
        </a:p>
      </dgm:t>
    </dgm:pt>
    <dgm:pt modelId="{2D914E12-D51B-4DD0-A0D0-CBDC11F12AF7}" type="pres">
      <dgm:prSet presAssocID="{F149544A-C3F8-49FA-935E-2CA2DF3D17C4}" presName="connTx" presStyleLbl="parChTrans1D4" presStyleIdx="0" presStyleCnt="6"/>
      <dgm:spPr/>
      <dgm:t>
        <a:bodyPr/>
        <a:lstStyle/>
        <a:p>
          <a:endParaRPr lang="en-US"/>
        </a:p>
      </dgm:t>
    </dgm:pt>
    <dgm:pt modelId="{8B00F208-14D0-450B-A840-56B4E4F7B1BA}" type="pres">
      <dgm:prSet presAssocID="{0905C8BF-33AA-4C9B-81FB-280B6922426E}" presName="root2" presStyleCnt="0"/>
      <dgm:spPr/>
    </dgm:pt>
    <dgm:pt modelId="{57891995-81E7-491A-940A-2AF122D4348C}" type="pres">
      <dgm:prSet presAssocID="{0905C8BF-33AA-4C9B-81FB-280B6922426E}" presName="LevelTwoTextNode" presStyleLbl="node4" presStyleIdx="0" presStyleCnt="6" custScaleX="22583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137638E-43F1-447E-936D-AB19728EB08E}" type="pres">
      <dgm:prSet presAssocID="{0905C8BF-33AA-4C9B-81FB-280B6922426E}" presName="level3hierChild" presStyleCnt="0"/>
      <dgm:spPr/>
    </dgm:pt>
    <dgm:pt modelId="{028142AD-2A33-4D65-AC76-1BD6D680E779}" type="pres">
      <dgm:prSet presAssocID="{D69630FB-8E9A-4235-81CD-CAC8C29927BD}" presName="conn2-1" presStyleLbl="parChTrans1D4" presStyleIdx="1" presStyleCnt="6"/>
      <dgm:spPr/>
      <dgm:t>
        <a:bodyPr/>
        <a:lstStyle/>
        <a:p>
          <a:endParaRPr lang="en-US"/>
        </a:p>
      </dgm:t>
    </dgm:pt>
    <dgm:pt modelId="{F182F0EF-0FCE-4E9A-8FF3-A57BB959FEED}" type="pres">
      <dgm:prSet presAssocID="{D69630FB-8E9A-4235-81CD-CAC8C29927BD}" presName="connTx" presStyleLbl="parChTrans1D4" presStyleIdx="1" presStyleCnt="6"/>
      <dgm:spPr/>
      <dgm:t>
        <a:bodyPr/>
        <a:lstStyle/>
        <a:p>
          <a:endParaRPr lang="en-US"/>
        </a:p>
      </dgm:t>
    </dgm:pt>
    <dgm:pt modelId="{C02C5323-4FC4-43D1-B3BC-683F49BB841F}" type="pres">
      <dgm:prSet presAssocID="{D139CA14-2CF3-435C-B575-940F0295D6F3}" presName="root2" presStyleCnt="0"/>
      <dgm:spPr/>
    </dgm:pt>
    <dgm:pt modelId="{8791339A-18AF-438D-A7A9-BF539F989C9F}" type="pres">
      <dgm:prSet presAssocID="{D139CA14-2CF3-435C-B575-940F0295D6F3}" presName="LevelTwoTextNode" presStyleLbl="node4" presStyleIdx="1" presStyleCnt="6" custScaleX="22583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9ECA661-7654-43CE-8DEF-4ACC9E6ED983}" type="pres">
      <dgm:prSet presAssocID="{D139CA14-2CF3-435C-B575-940F0295D6F3}" presName="level3hierChild" presStyleCnt="0"/>
      <dgm:spPr/>
    </dgm:pt>
    <dgm:pt modelId="{CB6E9295-C008-4AED-AD57-224612E4DAA4}" type="pres">
      <dgm:prSet presAssocID="{2BF8D980-FEA0-4B63-9420-467549006956}" presName="conn2-1" presStyleLbl="parChTrans1D4" presStyleIdx="2" presStyleCnt="6"/>
      <dgm:spPr/>
      <dgm:t>
        <a:bodyPr/>
        <a:lstStyle/>
        <a:p>
          <a:endParaRPr lang="en-US"/>
        </a:p>
      </dgm:t>
    </dgm:pt>
    <dgm:pt modelId="{37C64ECC-FDA2-4FD1-A2F0-49511E88BB7E}" type="pres">
      <dgm:prSet presAssocID="{2BF8D980-FEA0-4B63-9420-467549006956}" presName="connTx" presStyleLbl="parChTrans1D4" presStyleIdx="2" presStyleCnt="6"/>
      <dgm:spPr/>
      <dgm:t>
        <a:bodyPr/>
        <a:lstStyle/>
        <a:p>
          <a:endParaRPr lang="en-US"/>
        </a:p>
      </dgm:t>
    </dgm:pt>
    <dgm:pt modelId="{0E621D4F-0916-4467-A35A-A942D641B300}" type="pres">
      <dgm:prSet presAssocID="{215A39E8-2884-48B2-B31C-E588323436DB}" presName="root2" presStyleCnt="0"/>
      <dgm:spPr/>
    </dgm:pt>
    <dgm:pt modelId="{AA1A12DB-8970-46D7-8283-8232E18094FB}" type="pres">
      <dgm:prSet presAssocID="{215A39E8-2884-48B2-B31C-E588323436DB}" presName="LevelTwoTextNode" presStyleLbl="node4" presStyleIdx="2" presStyleCnt="6" custScaleX="22583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E072047-1C35-43B3-9A26-B0B5BFE453AF}" type="pres">
      <dgm:prSet presAssocID="{215A39E8-2884-48B2-B31C-E588323436DB}" presName="level3hierChild" presStyleCnt="0"/>
      <dgm:spPr/>
    </dgm:pt>
    <dgm:pt modelId="{9F17F33A-CBCC-4686-B126-B8CC5BC3FEC3}" type="pres">
      <dgm:prSet presAssocID="{23D6075F-28FE-43EF-BED6-CC6D2B70D3DB}" presName="conn2-1" presStyleLbl="parChTrans1D4" presStyleIdx="3" presStyleCnt="6"/>
      <dgm:spPr/>
      <dgm:t>
        <a:bodyPr/>
        <a:lstStyle/>
        <a:p>
          <a:endParaRPr lang="en-US"/>
        </a:p>
      </dgm:t>
    </dgm:pt>
    <dgm:pt modelId="{DB140209-92E7-4077-897F-6944AA7FAE98}" type="pres">
      <dgm:prSet presAssocID="{23D6075F-28FE-43EF-BED6-CC6D2B70D3DB}" presName="connTx" presStyleLbl="parChTrans1D4" presStyleIdx="3" presStyleCnt="6"/>
      <dgm:spPr/>
      <dgm:t>
        <a:bodyPr/>
        <a:lstStyle/>
        <a:p>
          <a:endParaRPr lang="en-US"/>
        </a:p>
      </dgm:t>
    </dgm:pt>
    <dgm:pt modelId="{0C92EEEA-F554-4F60-A7C8-1CB231E99C87}" type="pres">
      <dgm:prSet presAssocID="{0454ADEC-EB4C-48B3-8440-9F192A900B0B}" presName="root2" presStyleCnt="0"/>
      <dgm:spPr/>
    </dgm:pt>
    <dgm:pt modelId="{B22DBC24-A4B0-45A3-885B-994A7AAB51D9}" type="pres">
      <dgm:prSet presAssocID="{0454ADEC-EB4C-48B3-8440-9F192A900B0B}" presName="LevelTwoTextNode" presStyleLbl="node4" presStyleIdx="3" presStyleCnt="6" custScaleX="22583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AEE1626-68DB-4502-8777-EE76313DCB5C}" type="pres">
      <dgm:prSet presAssocID="{0454ADEC-EB4C-48B3-8440-9F192A900B0B}" presName="level3hierChild" presStyleCnt="0"/>
      <dgm:spPr/>
    </dgm:pt>
    <dgm:pt modelId="{03692549-3E0D-466D-BFA8-0241F82FECE0}" type="pres">
      <dgm:prSet presAssocID="{7057E56B-0636-4E40-B6C9-BC4F74427F8B}" presName="conn2-1" presStyleLbl="parChTrans1D4" presStyleIdx="4" presStyleCnt="6"/>
      <dgm:spPr/>
      <dgm:t>
        <a:bodyPr/>
        <a:lstStyle/>
        <a:p>
          <a:endParaRPr lang="en-US"/>
        </a:p>
      </dgm:t>
    </dgm:pt>
    <dgm:pt modelId="{6692008C-334B-4471-892A-0C19D4A998FF}" type="pres">
      <dgm:prSet presAssocID="{7057E56B-0636-4E40-B6C9-BC4F74427F8B}" presName="connTx" presStyleLbl="parChTrans1D4" presStyleIdx="4" presStyleCnt="6"/>
      <dgm:spPr/>
      <dgm:t>
        <a:bodyPr/>
        <a:lstStyle/>
        <a:p>
          <a:endParaRPr lang="en-US"/>
        </a:p>
      </dgm:t>
    </dgm:pt>
    <dgm:pt modelId="{C780CBE6-0095-4887-BFDA-0D4464DA9972}" type="pres">
      <dgm:prSet presAssocID="{85A0214D-0AEA-45F9-AADA-0E475BD4611D}" presName="root2" presStyleCnt="0"/>
      <dgm:spPr/>
    </dgm:pt>
    <dgm:pt modelId="{E8239BFF-2F35-495D-80C1-689BBA559622}" type="pres">
      <dgm:prSet presAssocID="{85A0214D-0AEA-45F9-AADA-0E475BD4611D}" presName="LevelTwoTextNode" presStyleLbl="node4" presStyleIdx="4" presStyleCnt="6" custScaleX="22583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6E06984-ACE6-427B-9089-A5A0A89E7C08}" type="pres">
      <dgm:prSet presAssocID="{85A0214D-0AEA-45F9-AADA-0E475BD4611D}" presName="level3hierChild" presStyleCnt="0"/>
      <dgm:spPr/>
    </dgm:pt>
    <dgm:pt modelId="{7CBB39FE-DEE0-4CEA-8C9E-B82096BEE51E}" type="pres">
      <dgm:prSet presAssocID="{CE6D5186-C1F3-45A3-8BB6-0E79187D2119}" presName="conn2-1" presStyleLbl="parChTrans1D4" presStyleIdx="5" presStyleCnt="6"/>
      <dgm:spPr/>
      <dgm:t>
        <a:bodyPr/>
        <a:lstStyle/>
        <a:p>
          <a:endParaRPr lang="en-US"/>
        </a:p>
      </dgm:t>
    </dgm:pt>
    <dgm:pt modelId="{3A8EEF7D-E604-4966-8ADE-C6E44A5FA6A2}" type="pres">
      <dgm:prSet presAssocID="{CE6D5186-C1F3-45A3-8BB6-0E79187D2119}" presName="connTx" presStyleLbl="parChTrans1D4" presStyleIdx="5" presStyleCnt="6"/>
      <dgm:spPr/>
      <dgm:t>
        <a:bodyPr/>
        <a:lstStyle/>
        <a:p>
          <a:endParaRPr lang="en-US"/>
        </a:p>
      </dgm:t>
    </dgm:pt>
    <dgm:pt modelId="{738583EC-F4EC-401B-A088-0C0E80D7FF55}" type="pres">
      <dgm:prSet presAssocID="{30D4614B-A105-4A7E-B42A-0E2874F0811B}" presName="root2" presStyleCnt="0"/>
      <dgm:spPr/>
    </dgm:pt>
    <dgm:pt modelId="{E79B99AB-5712-4758-B496-BC3E9ACFF2D6}" type="pres">
      <dgm:prSet presAssocID="{30D4614B-A105-4A7E-B42A-0E2874F0811B}" presName="LevelTwoTextNode" presStyleLbl="node4" presStyleIdx="5" presStyleCnt="6" custScaleX="22583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3D79FAD-EA92-4C87-BA0B-9B8D11A2F4E1}" type="pres">
      <dgm:prSet presAssocID="{30D4614B-A105-4A7E-B42A-0E2874F0811B}" presName="level3hierChild" presStyleCnt="0"/>
      <dgm:spPr/>
    </dgm:pt>
  </dgm:ptLst>
  <dgm:cxnLst>
    <dgm:cxn modelId="{91E60E0E-664A-4A7E-8ABC-3A801A57153A}" type="presOf" srcId="{0905C8BF-33AA-4C9B-81FB-280B6922426E}" destId="{57891995-81E7-491A-940A-2AF122D4348C}" srcOrd="0" destOrd="0" presId="urn:microsoft.com/office/officeart/2005/8/layout/hierarchy2"/>
    <dgm:cxn modelId="{3E68DB07-59A7-4D4D-9E37-3ED1F2278906}" type="presOf" srcId="{27A0D7FC-7090-4D30-8EDA-577E33DFF1F3}" destId="{38F2F9EA-C4E3-4F0F-837E-A76F7A0A03AC}" srcOrd="1" destOrd="0" presId="urn:microsoft.com/office/officeart/2005/8/layout/hierarchy2"/>
    <dgm:cxn modelId="{A717F009-FDCF-421F-A53C-7639B43A4453}" srcId="{A87297DC-D7FB-4B6E-87BE-EFAC9DBF3102}" destId="{85A0214D-0AEA-45F9-AADA-0E475BD4611D}" srcOrd="4" destOrd="0" parTransId="{7057E56B-0636-4E40-B6C9-BC4F74427F8B}" sibTransId="{F42FCB88-92C2-4D62-9850-4EEFE5A36665}"/>
    <dgm:cxn modelId="{E5212532-EFC9-4BD9-B155-96211D7A8973}" type="presOf" srcId="{23D6075F-28FE-43EF-BED6-CC6D2B70D3DB}" destId="{9F17F33A-CBCC-4686-B126-B8CC5BC3FEC3}" srcOrd="0" destOrd="0" presId="urn:microsoft.com/office/officeart/2005/8/layout/hierarchy2"/>
    <dgm:cxn modelId="{D590CAFB-E193-44CA-9BCC-900FA0D8558C}" srcId="{503C855D-84FE-46DF-B95F-E4B867781350}" destId="{23CEB802-3DB8-41B8-A8E5-37AB81F0A388}" srcOrd="0" destOrd="0" parTransId="{E86192C4-83F1-4159-AAED-52A139C6863F}" sibTransId="{9E1EBCE2-AB68-45E0-880C-95C6DD668386}"/>
    <dgm:cxn modelId="{1DEE3A5E-376E-45BF-A730-894293FE8037}" type="presOf" srcId="{D139CA14-2CF3-435C-B575-940F0295D6F3}" destId="{8791339A-18AF-438D-A7A9-BF539F989C9F}" srcOrd="0" destOrd="0" presId="urn:microsoft.com/office/officeart/2005/8/layout/hierarchy2"/>
    <dgm:cxn modelId="{56F9CD2F-1A47-4FE4-A0DA-BDED530C2C0A}" type="presOf" srcId="{F149544A-C3F8-49FA-935E-2CA2DF3D17C4}" destId="{2D914E12-D51B-4DD0-A0D0-CBDC11F12AF7}" srcOrd="1" destOrd="0" presId="urn:microsoft.com/office/officeart/2005/8/layout/hierarchy2"/>
    <dgm:cxn modelId="{7B12A1BE-18E2-4466-A1BE-60D91281F636}" type="presOf" srcId="{A87297DC-D7FB-4B6E-87BE-EFAC9DBF3102}" destId="{7EBCFE89-8784-4829-8F61-D5A64983F2E9}" srcOrd="0" destOrd="0" presId="urn:microsoft.com/office/officeart/2005/8/layout/hierarchy2"/>
    <dgm:cxn modelId="{E27B1DF0-345B-4137-9868-8BF2963F2748}" type="presOf" srcId="{D69630FB-8E9A-4235-81CD-CAC8C29927BD}" destId="{028142AD-2A33-4D65-AC76-1BD6D680E779}" srcOrd="0" destOrd="0" presId="urn:microsoft.com/office/officeart/2005/8/layout/hierarchy2"/>
    <dgm:cxn modelId="{54A617E3-1907-45D9-BCD6-D4ADD361A2FC}" type="presOf" srcId="{7057E56B-0636-4E40-B6C9-BC4F74427F8B}" destId="{03692549-3E0D-466D-BFA8-0241F82FECE0}" srcOrd="0" destOrd="0" presId="urn:microsoft.com/office/officeart/2005/8/layout/hierarchy2"/>
    <dgm:cxn modelId="{81FBE6DE-45AA-46BC-A3D6-688E4F8EAEFF}" type="presOf" srcId="{23CEB802-3DB8-41B8-A8E5-37AB81F0A388}" destId="{FD8CD83C-8797-4436-9497-8407FB1B071A}" srcOrd="0" destOrd="0" presId="urn:microsoft.com/office/officeart/2005/8/layout/hierarchy2"/>
    <dgm:cxn modelId="{0B98BBAB-611C-4F6C-9E9D-823FB4A948A3}" type="presOf" srcId="{2BF8D980-FEA0-4B63-9420-467549006956}" destId="{CB6E9295-C008-4AED-AD57-224612E4DAA4}" srcOrd="0" destOrd="0" presId="urn:microsoft.com/office/officeart/2005/8/layout/hierarchy2"/>
    <dgm:cxn modelId="{BAAE781E-6771-4A8D-92CE-0F7766184618}" srcId="{A87297DC-D7FB-4B6E-87BE-EFAC9DBF3102}" destId="{30D4614B-A105-4A7E-B42A-0E2874F0811B}" srcOrd="5" destOrd="0" parTransId="{CE6D5186-C1F3-45A3-8BB6-0E79187D2119}" sibTransId="{3416308F-C7C1-4C08-8A85-D521797D8D9F}"/>
    <dgm:cxn modelId="{A032F444-8AEF-419F-A504-EA230A9DCB05}" srcId="{23CEB802-3DB8-41B8-A8E5-37AB81F0A388}" destId="{6A4551DC-ACB3-471B-A054-0678A648808C}" srcOrd="0" destOrd="0" parTransId="{27A0D7FC-7090-4D30-8EDA-577E33DFF1F3}" sibTransId="{10E5980B-23AA-4A17-8EEF-EC4FDBD01D71}"/>
    <dgm:cxn modelId="{8FF85129-482F-4EE9-B84B-54AC9E36215A}" srcId="{A87297DC-D7FB-4B6E-87BE-EFAC9DBF3102}" destId="{0454ADEC-EB4C-48B3-8440-9F192A900B0B}" srcOrd="3" destOrd="0" parTransId="{23D6075F-28FE-43EF-BED6-CC6D2B70D3DB}" sibTransId="{A5CA8D93-3829-4161-9629-48D128023F14}"/>
    <dgm:cxn modelId="{63F01BAA-AE12-4DF9-A843-0642C046D399}" srcId="{6A4551DC-ACB3-471B-A054-0678A648808C}" destId="{A87297DC-D7FB-4B6E-87BE-EFAC9DBF3102}" srcOrd="0" destOrd="0" parTransId="{4DE854C5-4711-4E73-8CFA-C3052DAA2D4B}" sibTransId="{7713764D-52FC-4284-A30F-72C8C8264D31}"/>
    <dgm:cxn modelId="{0DF4C736-B4AA-4CA1-A2F7-142FAC3762E9}" type="presOf" srcId="{6A4551DC-ACB3-471B-A054-0678A648808C}" destId="{1AF7BE7A-3DC5-4CD9-83EE-921A19766C38}" srcOrd="0" destOrd="0" presId="urn:microsoft.com/office/officeart/2005/8/layout/hierarchy2"/>
    <dgm:cxn modelId="{00502794-36AD-4F10-862F-4CB38CCE45FB}" type="presOf" srcId="{503C855D-84FE-46DF-B95F-E4B867781350}" destId="{1E651992-E0A0-4C12-A859-612CDD80C7F2}" srcOrd="0" destOrd="0" presId="urn:microsoft.com/office/officeart/2005/8/layout/hierarchy2"/>
    <dgm:cxn modelId="{12760DB8-8345-4FC3-BCC2-AAB53874F1F9}" type="presOf" srcId="{23D6075F-28FE-43EF-BED6-CC6D2B70D3DB}" destId="{DB140209-92E7-4077-897F-6944AA7FAE98}" srcOrd="1" destOrd="0" presId="urn:microsoft.com/office/officeart/2005/8/layout/hierarchy2"/>
    <dgm:cxn modelId="{0DD0022A-9143-4021-9D5D-901936037CDB}" srcId="{A87297DC-D7FB-4B6E-87BE-EFAC9DBF3102}" destId="{0905C8BF-33AA-4C9B-81FB-280B6922426E}" srcOrd="0" destOrd="0" parTransId="{F149544A-C3F8-49FA-935E-2CA2DF3D17C4}" sibTransId="{9D575F3B-1521-40DC-B569-DB0E16EFA1A6}"/>
    <dgm:cxn modelId="{6EC8478C-CA90-41C9-A60E-AACB6DA81629}" type="presOf" srcId="{D69630FB-8E9A-4235-81CD-CAC8C29927BD}" destId="{F182F0EF-0FCE-4E9A-8FF3-A57BB959FEED}" srcOrd="1" destOrd="0" presId="urn:microsoft.com/office/officeart/2005/8/layout/hierarchy2"/>
    <dgm:cxn modelId="{AB89936D-A9CF-45AB-9C02-AE5BE8FE3F58}" type="presOf" srcId="{215A39E8-2884-48B2-B31C-E588323436DB}" destId="{AA1A12DB-8970-46D7-8283-8232E18094FB}" srcOrd="0" destOrd="0" presId="urn:microsoft.com/office/officeart/2005/8/layout/hierarchy2"/>
    <dgm:cxn modelId="{4CF8777A-ACE9-4049-9BA7-387111656F21}" type="presOf" srcId="{7057E56B-0636-4E40-B6C9-BC4F74427F8B}" destId="{6692008C-334B-4471-892A-0C19D4A998FF}" srcOrd="1" destOrd="0" presId="urn:microsoft.com/office/officeart/2005/8/layout/hierarchy2"/>
    <dgm:cxn modelId="{611676BD-7EE4-4E57-ACF5-59E7F1144544}" type="presOf" srcId="{CE6D5186-C1F3-45A3-8BB6-0E79187D2119}" destId="{7CBB39FE-DEE0-4CEA-8C9E-B82096BEE51E}" srcOrd="0" destOrd="0" presId="urn:microsoft.com/office/officeart/2005/8/layout/hierarchy2"/>
    <dgm:cxn modelId="{C50D807B-090E-4CF1-915B-AEC1A6B2F638}" type="presOf" srcId="{F149544A-C3F8-49FA-935E-2CA2DF3D17C4}" destId="{AF9D28D7-35FB-4AAA-B982-2EFD309B8392}" srcOrd="0" destOrd="0" presId="urn:microsoft.com/office/officeart/2005/8/layout/hierarchy2"/>
    <dgm:cxn modelId="{347F8F36-5767-4237-8E5C-4108968A53B6}" srcId="{A87297DC-D7FB-4B6E-87BE-EFAC9DBF3102}" destId="{215A39E8-2884-48B2-B31C-E588323436DB}" srcOrd="2" destOrd="0" parTransId="{2BF8D980-FEA0-4B63-9420-467549006956}" sibTransId="{7407BBCD-5450-486C-ADE5-DAE2422D9DF8}"/>
    <dgm:cxn modelId="{E870C972-2383-44AB-8673-A14FCCC2A154}" srcId="{A87297DC-D7FB-4B6E-87BE-EFAC9DBF3102}" destId="{D139CA14-2CF3-435C-B575-940F0295D6F3}" srcOrd="1" destOrd="0" parTransId="{D69630FB-8E9A-4235-81CD-CAC8C29927BD}" sibTransId="{4CF25316-2E53-40ED-927D-88CE1D82BA8E}"/>
    <dgm:cxn modelId="{B5543DAC-DD6D-48C0-AE84-88FE7069E0B9}" type="presOf" srcId="{4DE854C5-4711-4E73-8CFA-C3052DAA2D4B}" destId="{FF518AA9-2171-4F2D-9B01-2B8F2CF2E9A5}" srcOrd="1" destOrd="0" presId="urn:microsoft.com/office/officeart/2005/8/layout/hierarchy2"/>
    <dgm:cxn modelId="{3F9F391F-475F-4B39-A9A4-3A1A4DD4E9D4}" type="presOf" srcId="{CE6D5186-C1F3-45A3-8BB6-0E79187D2119}" destId="{3A8EEF7D-E604-4966-8ADE-C6E44A5FA6A2}" srcOrd="1" destOrd="0" presId="urn:microsoft.com/office/officeart/2005/8/layout/hierarchy2"/>
    <dgm:cxn modelId="{57437112-030D-4236-8464-D11036653D77}" type="presOf" srcId="{85A0214D-0AEA-45F9-AADA-0E475BD4611D}" destId="{E8239BFF-2F35-495D-80C1-689BBA559622}" srcOrd="0" destOrd="0" presId="urn:microsoft.com/office/officeart/2005/8/layout/hierarchy2"/>
    <dgm:cxn modelId="{F28BC032-CD7A-407F-8185-35113563E1FF}" type="presOf" srcId="{4DE854C5-4711-4E73-8CFA-C3052DAA2D4B}" destId="{43F85D0A-8C02-447D-9665-105C5DA08C13}" srcOrd="0" destOrd="0" presId="urn:microsoft.com/office/officeart/2005/8/layout/hierarchy2"/>
    <dgm:cxn modelId="{55BD0A13-4B69-4900-B53D-9B0C40A91479}" type="presOf" srcId="{2BF8D980-FEA0-4B63-9420-467549006956}" destId="{37C64ECC-FDA2-4FD1-A2F0-49511E88BB7E}" srcOrd="1" destOrd="0" presId="urn:microsoft.com/office/officeart/2005/8/layout/hierarchy2"/>
    <dgm:cxn modelId="{51A6168D-E17A-4C19-A5B1-7DB9D81146E3}" type="presOf" srcId="{27A0D7FC-7090-4D30-8EDA-577E33DFF1F3}" destId="{FBE1DA72-1D3D-4FA9-9979-213253FB6A1D}" srcOrd="0" destOrd="0" presId="urn:microsoft.com/office/officeart/2005/8/layout/hierarchy2"/>
    <dgm:cxn modelId="{036A40DE-9C54-4752-AD9C-D980C8ECB6C8}" type="presOf" srcId="{30D4614B-A105-4A7E-B42A-0E2874F0811B}" destId="{E79B99AB-5712-4758-B496-BC3E9ACFF2D6}" srcOrd="0" destOrd="0" presId="urn:microsoft.com/office/officeart/2005/8/layout/hierarchy2"/>
    <dgm:cxn modelId="{2A81D9C1-1D2C-48E8-A4B6-5F53D2747993}" type="presOf" srcId="{0454ADEC-EB4C-48B3-8440-9F192A900B0B}" destId="{B22DBC24-A4B0-45A3-885B-994A7AAB51D9}" srcOrd="0" destOrd="0" presId="urn:microsoft.com/office/officeart/2005/8/layout/hierarchy2"/>
    <dgm:cxn modelId="{2F04ACDA-5586-45E0-8534-0D7E23E234F3}" type="presParOf" srcId="{1E651992-E0A0-4C12-A859-612CDD80C7F2}" destId="{54795219-26BC-4CE4-A521-AFD4DD10E8CE}" srcOrd="0" destOrd="0" presId="urn:microsoft.com/office/officeart/2005/8/layout/hierarchy2"/>
    <dgm:cxn modelId="{619AA17D-E535-4D3F-86C3-5C8133383808}" type="presParOf" srcId="{54795219-26BC-4CE4-A521-AFD4DD10E8CE}" destId="{FD8CD83C-8797-4436-9497-8407FB1B071A}" srcOrd="0" destOrd="0" presId="urn:microsoft.com/office/officeart/2005/8/layout/hierarchy2"/>
    <dgm:cxn modelId="{46ACD2E1-904F-4270-A538-9DBF3EEE9971}" type="presParOf" srcId="{54795219-26BC-4CE4-A521-AFD4DD10E8CE}" destId="{2CD9BB01-FB59-4FC7-B474-9B84F3AD1EF4}" srcOrd="1" destOrd="0" presId="urn:microsoft.com/office/officeart/2005/8/layout/hierarchy2"/>
    <dgm:cxn modelId="{2F30DFE0-D01D-4DBF-8036-E4563BCAD619}" type="presParOf" srcId="{2CD9BB01-FB59-4FC7-B474-9B84F3AD1EF4}" destId="{FBE1DA72-1D3D-4FA9-9979-213253FB6A1D}" srcOrd="0" destOrd="0" presId="urn:microsoft.com/office/officeart/2005/8/layout/hierarchy2"/>
    <dgm:cxn modelId="{FB1DBE89-6F43-46AC-A6C8-638993298B4D}" type="presParOf" srcId="{FBE1DA72-1D3D-4FA9-9979-213253FB6A1D}" destId="{38F2F9EA-C4E3-4F0F-837E-A76F7A0A03AC}" srcOrd="0" destOrd="0" presId="urn:microsoft.com/office/officeart/2005/8/layout/hierarchy2"/>
    <dgm:cxn modelId="{9CB89518-1DFE-4BE7-BF98-A4B4C75A4ED0}" type="presParOf" srcId="{2CD9BB01-FB59-4FC7-B474-9B84F3AD1EF4}" destId="{BBB15A7F-E24C-4C9F-BD59-E5B074600317}" srcOrd="1" destOrd="0" presId="urn:microsoft.com/office/officeart/2005/8/layout/hierarchy2"/>
    <dgm:cxn modelId="{1461F75F-D672-4C53-B25D-BFF888BB226C}" type="presParOf" srcId="{BBB15A7F-E24C-4C9F-BD59-E5B074600317}" destId="{1AF7BE7A-3DC5-4CD9-83EE-921A19766C38}" srcOrd="0" destOrd="0" presId="urn:microsoft.com/office/officeart/2005/8/layout/hierarchy2"/>
    <dgm:cxn modelId="{3CFB017A-D7F7-49DA-972C-2283DE361224}" type="presParOf" srcId="{BBB15A7F-E24C-4C9F-BD59-E5B074600317}" destId="{7DAD17BC-F131-4683-998E-5B04568ED902}" srcOrd="1" destOrd="0" presId="urn:microsoft.com/office/officeart/2005/8/layout/hierarchy2"/>
    <dgm:cxn modelId="{B8FB0823-FBCC-44F8-8AE3-AE4D9A41DB12}" type="presParOf" srcId="{7DAD17BC-F131-4683-998E-5B04568ED902}" destId="{43F85D0A-8C02-447D-9665-105C5DA08C13}" srcOrd="0" destOrd="0" presId="urn:microsoft.com/office/officeart/2005/8/layout/hierarchy2"/>
    <dgm:cxn modelId="{563F1A32-5211-4D7A-8950-9027FB1DF4FC}" type="presParOf" srcId="{43F85D0A-8C02-447D-9665-105C5DA08C13}" destId="{FF518AA9-2171-4F2D-9B01-2B8F2CF2E9A5}" srcOrd="0" destOrd="0" presId="urn:microsoft.com/office/officeart/2005/8/layout/hierarchy2"/>
    <dgm:cxn modelId="{8DAAA732-94B1-4227-B5BF-4F5F2350A2DD}" type="presParOf" srcId="{7DAD17BC-F131-4683-998E-5B04568ED902}" destId="{148CDA94-BE4E-4F7B-9E04-92E23B05504F}" srcOrd="1" destOrd="0" presId="urn:microsoft.com/office/officeart/2005/8/layout/hierarchy2"/>
    <dgm:cxn modelId="{43E719AF-0498-4DBB-88B8-527C6A7FDA33}" type="presParOf" srcId="{148CDA94-BE4E-4F7B-9E04-92E23B05504F}" destId="{7EBCFE89-8784-4829-8F61-D5A64983F2E9}" srcOrd="0" destOrd="0" presId="urn:microsoft.com/office/officeart/2005/8/layout/hierarchy2"/>
    <dgm:cxn modelId="{C4C5DCE5-FAD6-4519-8514-9E9C18B00078}" type="presParOf" srcId="{148CDA94-BE4E-4F7B-9E04-92E23B05504F}" destId="{1887DA90-6500-43F2-B7ED-7310E2ED2D64}" srcOrd="1" destOrd="0" presId="urn:microsoft.com/office/officeart/2005/8/layout/hierarchy2"/>
    <dgm:cxn modelId="{A0E20C98-1C99-4292-946E-03A6848BDF95}" type="presParOf" srcId="{1887DA90-6500-43F2-B7ED-7310E2ED2D64}" destId="{AF9D28D7-35FB-4AAA-B982-2EFD309B8392}" srcOrd="0" destOrd="0" presId="urn:microsoft.com/office/officeart/2005/8/layout/hierarchy2"/>
    <dgm:cxn modelId="{86CCAE28-0E50-4186-B01A-4A68D38E6667}" type="presParOf" srcId="{AF9D28D7-35FB-4AAA-B982-2EFD309B8392}" destId="{2D914E12-D51B-4DD0-A0D0-CBDC11F12AF7}" srcOrd="0" destOrd="0" presId="urn:microsoft.com/office/officeart/2005/8/layout/hierarchy2"/>
    <dgm:cxn modelId="{D4E8818A-8829-4725-9C84-00287351D28D}" type="presParOf" srcId="{1887DA90-6500-43F2-B7ED-7310E2ED2D64}" destId="{8B00F208-14D0-450B-A840-56B4E4F7B1BA}" srcOrd="1" destOrd="0" presId="urn:microsoft.com/office/officeart/2005/8/layout/hierarchy2"/>
    <dgm:cxn modelId="{715531A8-1467-4A0B-B304-FB51EDB4DE69}" type="presParOf" srcId="{8B00F208-14D0-450B-A840-56B4E4F7B1BA}" destId="{57891995-81E7-491A-940A-2AF122D4348C}" srcOrd="0" destOrd="0" presId="urn:microsoft.com/office/officeart/2005/8/layout/hierarchy2"/>
    <dgm:cxn modelId="{FE63CBFF-6A12-49D7-95BF-6689E446AB2E}" type="presParOf" srcId="{8B00F208-14D0-450B-A840-56B4E4F7B1BA}" destId="{B137638E-43F1-447E-936D-AB19728EB08E}" srcOrd="1" destOrd="0" presId="urn:microsoft.com/office/officeart/2005/8/layout/hierarchy2"/>
    <dgm:cxn modelId="{EA53E2B6-19E9-46C6-9ACE-1A40DD33DD94}" type="presParOf" srcId="{1887DA90-6500-43F2-B7ED-7310E2ED2D64}" destId="{028142AD-2A33-4D65-AC76-1BD6D680E779}" srcOrd="2" destOrd="0" presId="urn:microsoft.com/office/officeart/2005/8/layout/hierarchy2"/>
    <dgm:cxn modelId="{1660A745-2E41-4A3E-A863-86B7DFCD7279}" type="presParOf" srcId="{028142AD-2A33-4D65-AC76-1BD6D680E779}" destId="{F182F0EF-0FCE-4E9A-8FF3-A57BB959FEED}" srcOrd="0" destOrd="0" presId="urn:microsoft.com/office/officeart/2005/8/layout/hierarchy2"/>
    <dgm:cxn modelId="{937C70AA-DACD-4942-9E3E-4A1D73667ED2}" type="presParOf" srcId="{1887DA90-6500-43F2-B7ED-7310E2ED2D64}" destId="{C02C5323-4FC4-43D1-B3BC-683F49BB841F}" srcOrd="3" destOrd="0" presId="urn:microsoft.com/office/officeart/2005/8/layout/hierarchy2"/>
    <dgm:cxn modelId="{1148E4F6-3B79-4254-8FFB-896974036F35}" type="presParOf" srcId="{C02C5323-4FC4-43D1-B3BC-683F49BB841F}" destId="{8791339A-18AF-438D-A7A9-BF539F989C9F}" srcOrd="0" destOrd="0" presId="urn:microsoft.com/office/officeart/2005/8/layout/hierarchy2"/>
    <dgm:cxn modelId="{A805C5B4-A81A-4145-8D93-1392F703104E}" type="presParOf" srcId="{C02C5323-4FC4-43D1-B3BC-683F49BB841F}" destId="{49ECA661-7654-43CE-8DEF-4ACC9E6ED983}" srcOrd="1" destOrd="0" presId="urn:microsoft.com/office/officeart/2005/8/layout/hierarchy2"/>
    <dgm:cxn modelId="{28B8A186-8C94-434D-9E1F-789EC18BB500}" type="presParOf" srcId="{1887DA90-6500-43F2-B7ED-7310E2ED2D64}" destId="{CB6E9295-C008-4AED-AD57-224612E4DAA4}" srcOrd="4" destOrd="0" presId="urn:microsoft.com/office/officeart/2005/8/layout/hierarchy2"/>
    <dgm:cxn modelId="{7656C4C3-7A5C-416C-AD8A-6429C45CE573}" type="presParOf" srcId="{CB6E9295-C008-4AED-AD57-224612E4DAA4}" destId="{37C64ECC-FDA2-4FD1-A2F0-49511E88BB7E}" srcOrd="0" destOrd="0" presId="urn:microsoft.com/office/officeart/2005/8/layout/hierarchy2"/>
    <dgm:cxn modelId="{8E95904B-BAB0-46D8-94F3-5AF6F7711940}" type="presParOf" srcId="{1887DA90-6500-43F2-B7ED-7310E2ED2D64}" destId="{0E621D4F-0916-4467-A35A-A942D641B300}" srcOrd="5" destOrd="0" presId="urn:microsoft.com/office/officeart/2005/8/layout/hierarchy2"/>
    <dgm:cxn modelId="{3B08573A-01C8-43FB-B918-2DE0094BAD44}" type="presParOf" srcId="{0E621D4F-0916-4467-A35A-A942D641B300}" destId="{AA1A12DB-8970-46D7-8283-8232E18094FB}" srcOrd="0" destOrd="0" presId="urn:microsoft.com/office/officeart/2005/8/layout/hierarchy2"/>
    <dgm:cxn modelId="{17FB588C-8DCD-4F36-B827-11E985743696}" type="presParOf" srcId="{0E621D4F-0916-4467-A35A-A942D641B300}" destId="{7E072047-1C35-43B3-9A26-B0B5BFE453AF}" srcOrd="1" destOrd="0" presId="urn:microsoft.com/office/officeart/2005/8/layout/hierarchy2"/>
    <dgm:cxn modelId="{639AED7A-382C-43EE-9BD8-206EEC33D03D}" type="presParOf" srcId="{1887DA90-6500-43F2-B7ED-7310E2ED2D64}" destId="{9F17F33A-CBCC-4686-B126-B8CC5BC3FEC3}" srcOrd="6" destOrd="0" presId="urn:microsoft.com/office/officeart/2005/8/layout/hierarchy2"/>
    <dgm:cxn modelId="{DCE386F6-25B2-49B3-866E-1B4353209C0E}" type="presParOf" srcId="{9F17F33A-CBCC-4686-B126-B8CC5BC3FEC3}" destId="{DB140209-92E7-4077-897F-6944AA7FAE98}" srcOrd="0" destOrd="0" presId="urn:microsoft.com/office/officeart/2005/8/layout/hierarchy2"/>
    <dgm:cxn modelId="{10E95568-7A70-4468-A0FE-A7B27AEB57F5}" type="presParOf" srcId="{1887DA90-6500-43F2-B7ED-7310E2ED2D64}" destId="{0C92EEEA-F554-4F60-A7C8-1CB231E99C87}" srcOrd="7" destOrd="0" presId="urn:microsoft.com/office/officeart/2005/8/layout/hierarchy2"/>
    <dgm:cxn modelId="{7D7780BC-199C-42A8-ABB1-5A4D6106F9CB}" type="presParOf" srcId="{0C92EEEA-F554-4F60-A7C8-1CB231E99C87}" destId="{B22DBC24-A4B0-45A3-885B-994A7AAB51D9}" srcOrd="0" destOrd="0" presId="urn:microsoft.com/office/officeart/2005/8/layout/hierarchy2"/>
    <dgm:cxn modelId="{E74A67DF-E549-420C-896F-B049DA4DCF10}" type="presParOf" srcId="{0C92EEEA-F554-4F60-A7C8-1CB231E99C87}" destId="{1AEE1626-68DB-4502-8777-EE76313DCB5C}" srcOrd="1" destOrd="0" presId="urn:microsoft.com/office/officeart/2005/8/layout/hierarchy2"/>
    <dgm:cxn modelId="{3D4BE2EE-02A2-42AB-AF66-700758F9DABA}" type="presParOf" srcId="{1887DA90-6500-43F2-B7ED-7310E2ED2D64}" destId="{03692549-3E0D-466D-BFA8-0241F82FECE0}" srcOrd="8" destOrd="0" presId="urn:microsoft.com/office/officeart/2005/8/layout/hierarchy2"/>
    <dgm:cxn modelId="{7B0A7647-40B5-4248-9D0A-839F76228E96}" type="presParOf" srcId="{03692549-3E0D-466D-BFA8-0241F82FECE0}" destId="{6692008C-334B-4471-892A-0C19D4A998FF}" srcOrd="0" destOrd="0" presId="urn:microsoft.com/office/officeart/2005/8/layout/hierarchy2"/>
    <dgm:cxn modelId="{548350E2-40FD-46AB-B857-5FE541FEA8C2}" type="presParOf" srcId="{1887DA90-6500-43F2-B7ED-7310E2ED2D64}" destId="{C780CBE6-0095-4887-BFDA-0D4464DA9972}" srcOrd="9" destOrd="0" presId="urn:microsoft.com/office/officeart/2005/8/layout/hierarchy2"/>
    <dgm:cxn modelId="{72D1CA51-9D4B-4874-BD35-C94F62192CE9}" type="presParOf" srcId="{C780CBE6-0095-4887-BFDA-0D4464DA9972}" destId="{E8239BFF-2F35-495D-80C1-689BBA559622}" srcOrd="0" destOrd="0" presId="urn:microsoft.com/office/officeart/2005/8/layout/hierarchy2"/>
    <dgm:cxn modelId="{76248D61-F373-4F50-9DF6-27FB3AADC10F}" type="presParOf" srcId="{C780CBE6-0095-4887-BFDA-0D4464DA9972}" destId="{06E06984-ACE6-427B-9089-A5A0A89E7C08}" srcOrd="1" destOrd="0" presId="urn:microsoft.com/office/officeart/2005/8/layout/hierarchy2"/>
    <dgm:cxn modelId="{F0EC1AF3-CA92-4D8B-A35B-2725E7CA6096}" type="presParOf" srcId="{1887DA90-6500-43F2-B7ED-7310E2ED2D64}" destId="{7CBB39FE-DEE0-4CEA-8C9E-B82096BEE51E}" srcOrd="10" destOrd="0" presId="urn:microsoft.com/office/officeart/2005/8/layout/hierarchy2"/>
    <dgm:cxn modelId="{2AA19CB1-91A4-479A-A3E0-5CD94387227B}" type="presParOf" srcId="{7CBB39FE-DEE0-4CEA-8C9E-B82096BEE51E}" destId="{3A8EEF7D-E604-4966-8ADE-C6E44A5FA6A2}" srcOrd="0" destOrd="0" presId="urn:microsoft.com/office/officeart/2005/8/layout/hierarchy2"/>
    <dgm:cxn modelId="{5B999226-AFB5-4EDE-9260-B0D7BFD6B302}" type="presParOf" srcId="{1887DA90-6500-43F2-B7ED-7310E2ED2D64}" destId="{738583EC-F4EC-401B-A088-0C0E80D7FF55}" srcOrd="11" destOrd="0" presId="urn:microsoft.com/office/officeart/2005/8/layout/hierarchy2"/>
    <dgm:cxn modelId="{872F1788-86DA-482F-BADF-3C18CD4CECA8}" type="presParOf" srcId="{738583EC-F4EC-401B-A088-0C0E80D7FF55}" destId="{E79B99AB-5712-4758-B496-BC3E9ACFF2D6}" srcOrd="0" destOrd="0" presId="urn:microsoft.com/office/officeart/2005/8/layout/hierarchy2"/>
    <dgm:cxn modelId="{FDA8A4D4-30F5-4C71-8988-E360687C0B3A}" type="presParOf" srcId="{738583EC-F4EC-401B-A088-0C0E80D7FF55}" destId="{93D79FAD-EA92-4C87-BA0B-9B8D11A2F4E1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03C855D-84FE-46DF-B95F-E4B867781350}" type="doc">
      <dgm:prSet loTypeId="urn:microsoft.com/office/officeart/2005/8/layout/hierarchy2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23CEB802-3DB8-41B8-A8E5-37AB81F0A388}">
      <dgm:prSet phldrT="[Text]" custT="1"/>
      <dgm:spPr/>
      <dgm:t>
        <a:bodyPr/>
        <a:lstStyle/>
        <a:p>
          <a:r>
            <a:rPr lang="es-DO" sz="1400" noProof="0" dirty="0" smtClean="0"/>
            <a:t>Subestaciones</a:t>
          </a:r>
          <a:endParaRPr lang="es-DO" sz="1400" noProof="0" dirty="0"/>
        </a:p>
      </dgm:t>
    </dgm:pt>
    <dgm:pt modelId="{E86192C4-83F1-4159-AAED-52A139C6863F}" type="parTrans" cxnId="{D590CAFB-E193-44CA-9BCC-900FA0D8558C}">
      <dgm:prSet/>
      <dgm:spPr/>
      <dgm:t>
        <a:bodyPr/>
        <a:lstStyle/>
        <a:p>
          <a:endParaRPr lang="es-DO" sz="3600" noProof="0"/>
        </a:p>
      </dgm:t>
    </dgm:pt>
    <dgm:pt modelId="{9E1EBCE2-AB68-45E0-880C-95C6DD668386}" type="sibTrans" cxnId="{D590CAFB-E193-44CA-9BCC-900FA0D8558C}">
      <dgm:prSet/>
      <dgm:spPr/>
      <dgm:t>
        <a:bodyPr/>
        <a:lstStyle/>
        <a:p>
          <a:endParaRPr lang="es-DO" sz="3600" noProof="0"/>
        </a:p>
      </dgm:t>
    </dgm:pt>
    <dgm:pt modelId="{6A4551DC-ACB3-471B-A054-0678A648808C}">
      <dgm:prSet phldrT="[Text]" custT="1"/>
      <dgm:spPr/>
      <dgm:t>
        <a:bodyPr/>
        <a:lstStyle/>
        <a:p>
          <a:r>
            <a:rPr lang="es-DO" sz="1400" noProof="0" dirty="0" smtClean="0"/>
            <a:t>Transformadores</a:t>
          </a:r>
          <a:endParaRPr lang="es-DO" sz="1400" noProof="0" dirty="0"/>
        </a:p>
      </dgm:t>
    </dgm:pt>
    <dgm:pt modelId="{27A0D7FC-7090-4D30-8EDA-577E33DFF1F3}" type="parTrans" cxnId="{A032F444-8AEF-419F-A504-EA230A9DCB05}">
      <dgm:prSet custT="1"/>
      <dgm:spPr/>
      <dgm:t>
        <a:bodyPr/>
        <a:lstStyle/>
        <a:p>
          <a:endParaRPr lang="es-DO" sz="1000" noProof="0"/>
        </a:p>
      </dgm:t>
    </dgm:pt>
    <dgm:pt modelId="{10E5980B-23AA-4A17-8EEF-EC4FDBD01D71}" type="sibTrans" cxnId="{A032F444-8AEF-419F-A504-EA230A9DCB05}">
      <dgm:prSet/>
      <dgm:spPr/>
      <dgm:t>
        <a:bodyPr/>
        <a:lstStyle/>
        <a:p>
          <a:endParaRPr lang="es-DO" sz="3600" noProof="0"/>
        </a:p>
      </dgm:t>
    </dgm:pt>
    <dgm:pt modelId="{A87297DC-D7FB-4B6E-87BE-EFAC9DBF3102}">
      <dgm:prSet phldrT="[Text]" custT="1"/>
      <dgm:spPr/>
      <dgm:t>
        <a:bodyPr/>
        <a:lstStyle/>
        <a:p>
          <a:r>
            <a:rPr lang="es-ES" sz="1400" noProof="0" dirty="0" smtClean="0"/>
            <a:t>Protección principal la protección diferencial porcentual o de alta impedancia</a:t>
          </a:r>
          <a:endParaRPr lang="es-DO" sz="1400" noProof="0" dirty="0"/>
        </a:p>
      </dgm:t>
    </dgm:pt>
    <dgm:pt modelId="{4DE854C5-4711-4E73-8CFA-C3052DAA2D4B}" type="parTrans" cxnId="{63F01BAA-AE12-4DF9-A843-0642C046D399}">
      <dgm:prSet custT="1"/>
      <dgm:spPr/>
      <dgm:t>
        <a:bodyPr/>
        <a:lstStyle/>
        <a:p>
          <a:endParaRPr lang="es-DO" sz="1000" noProof="0"/>
        </a:p>
      </dgm:t>
    </dgm:pt>
    <dgm:pt modelId="{7713764D-52FC-4284-A30F-72C8C8264D31}" type="sibTrans" cxnId="{63F01BAA-AE12-4DF9-A843-0642C046D399}">
      <dgm:prSet/>
      <dgm:spPr/>
      <dgm:t>
        <a:bodyPr/>
        <a:lstStyle/>
        <a:p>
          <a:endParaRPr lang="es-DO" sz="3600" noProof="0"/>
        </a:p>
      </dgm:t>
    </dgm:pt>
    <dgm:pt modelId="{29F7386D-34AD-4390-B71B-0F4B12D7A4A4}">
      <dgm:prSet phldrT="[Text]" custT="1"/>
      <dgm:spPr/>
      <dgm:t>
        <a:bodyPr/>
        <a:lstStyle/>
        <a:p>
          <a:r>
            <a:rPr lang="es-DO" sz="1400" dirty="0" smtClean="0"/>
            <a:t>Barras</a:t>
          </a:r>
          <a:endParaRPr lang="es-DO" sz="1400" noProof="0" dirty="0"/>
        </a:p>
      </dgm:t>
    </dgm:pt>
    <dgm:pt modelId="{AAFAF993-D307-4DC0-AF85-6D9125482B82}" type="parTrans" cxnId="{50A84FB0-E9CF-4A95-A468-B224C154D869}">
      <dgm:prSet/>
      <dgm:spPr/>
      <dgm:t>
        <a:bodyPr/>
        <a:lstStyle/>
        <a:p>
          <a:endParaRPr lang="en-US"/>
        </a:p>
      </dgm:t>
    </dgm:pt>
    <dgm:pt modelId="{7DA287F5-8DA3-42F9-A503-541FCFE29956}" type="sibTrans" cxnId="{50A84FB0-E9CF-4A95-A468-B224C154D869}">
      <dgm:prSet/>
      <dgm:spPr/>
      <dgm:t>
        <a:bodyPr/>
        <a:lstStyle/>
        <a:p>
          <a:endParaRPr lang="en-US"/>
        </a:p>
      </dgm:t>
    </dgm:pt>
    <dgm:pt modelId="{62CDE19E-70A3-44F0-8EE6-DF2104243430}">
      <dgm:prSet phldrT="[Text]" custT="1"/>
      <dgm:spPr/>
      <dgm:t>
        <a:bodyPr/>
        <a:lstStyle/>
        <a:p>
          <a:r>
            <a:rPr lang="en-US" sz="1400" noProof="0" dirty="0" err="1" smtClean="0"/>
            <a:t>Protecciones</a:t>
          </a:r>
          <a:r>
            <a:rPr lang="en-US" sz="1400" noProof="0" dirty="0" smtClean="0"/>
            <a:t> de </a:t>
          </a:r>
          <a:r>
            <a:rPr lang="en-US" sz="1400" noProof="0" dirty="0" err="1" smtClean="0"/>
            <a:t>sobrecorrientes</a:t>
          </a:r>
          <a:r>
            <a:rPr lang="en-US" sz="1400" noProof="0" dirty="0" smtClean="0"/>
            <a:t> </a:t>
          </a:r>
          <a:r>
            <a:rPr lang="en-US" sz="1400" noProof="0" dirty="0" err="1" smtClean="0"/>
            <a:t>como</a:t>
          </a:r>
          <a:r>
            <a:rPr lang="en-US" sz="1400" noProof="0" dirty="0" smtClean="0"/>
            <a:t> </a:t>
          </a:r>
          <a:r>
            <a:rPr lang="en-US" sz="1400" noProof="0" dirty="0" err="1" smtClean="0"/>
            <a:t>protecciones</a:t>
          </a:r>
          <a:r>
            <a:rPr lang="en-US" sz="1400" noProof="0" dirty="0" smtClean="0"/>
            <a:t> de </a:t>
          </a:r>
          <a:r>
            <a:rPr lang="en-US" sz="1400" noProof="0" dirty="0" err="1" smtClean="0"/>
            <a:t>respaldo</a:t>
          </a:r>
          <a:endParaRPr lang="es-DO" sz="1400" noProof="0" dirty="0"/>
        </a:p>
      </dgm:t>
    </dgm:pt>
    <dgm:pt modelId="{800182B8-D6DF-4225-80DC-560241A6A37D}" type="parTrans" cxnId="{CC065209-C2F1-46E3-91B3-7233B980FC06}">
      <dgm:prSet/>
      <dgm:spPr/>
      <dgm:t>
        <a:bodyPr/>
        <a:lstStyle/>
        <a:p>
          <a:endParaRPr lang="en-US"/>
        </a:p>
      </dgm:t>
    </dgm:pt>
    <dgm:pt modelId="{2ED4AD0B-3FD4-464F-8696-6B1D17B159FF}" type="sibTrans" cxnId="{CC065209-C2F1-46E3-91B3-7233B980FC06}">
      <dgm:prSet/>
      <dgm:spPr/>
      <dgm:t>
        <a:bodyPr/>
        <a:lstStyle/>
        <a:p>
          <a:endParaRPr lang="en-US"/>
        </a:p>
      </dgm:t>
    </dgm:pt>
    <dgm:pt modelId="{FAD63EB2-EA2E-4D7B-B2FE-D26B2229A26E}">
      <dgm:prSet phldrT="[Text]" custT="1"/>
      <dgm:spPr/>
      <dgm:t>
        <a:bodyPr/>
        <a:lstStyle/>
        <a:p>
          <a:r>
            <a:rPr lang="es-ES" sz="1400" noProof="0" dirty="0" smtClean="0"/>
            <a:t>Protección de tierra restringida (REF)</a:t>
          </a:r>
          <a:endParaRPr lang="es-DO" sz="1400" noProof="0" dirty="0"/>
        </a:p>
      </dgm:t>
    </dgm:pt>
    <dgm:pt modelId="{A61AB19F-02E9-4BC4-84A4-3C5C52C050B0}" type="parTrans" cxnId="{2A7E1E27-950F-480C-ABE7-5937839707F3}">
      <dgm:prSet/>
      <dgm:spPr/>
      <dgm:t>
        <a:bodyPr/>
        <a:lstStyle/>
        <a:p>
          <a:endParaRPr lang="en-US"/>
        </a:p>
      </dgm:t>
    </dgm:pt>
    <dgm:pt modelId="{30075826-39DD-4240-B0F4-830930C12FA0}" type="sibTrans" cxnId="{2A7E1E27-950F-480C-ABE7-5937839707F3}">
      <dgm:prSet/>
      <dgm:spPr/>
      <dgm:t>
        <a:bodyPr/>
        <a:lstStyle/>
        <a:p>
          <a:endParaRPr lang="en-US"/>
        </a:p>
      </dgm:t>
    </dgm:pt>
    <dgm:pt modelId="{D21C0C9E-1034-4DC6-9C6D-B0754762B93E}">
      <dgm:prSet phldrT="[Text]" custT="1"/>
      <dgm:spPr/>
      <dgm:t>
        <a:bodyPr/>
        <a:lstStyle/>
        <a:p>
          <a:r>
            <a:rPr lang="en-US" sz="1400" noProof="0" dirty="0" err="1" smtClean="0"/>
            <a:t>Diferencial</a:t>
          </a:r>
          <a:r>
            <a:rPr lang="en-US" sz="1400" noProof="0" dirty="0" smtClean="0"/>
            <a:t> </a:t>
          </a:r>
          <a:r>
            <a:rPr lang="en-US" sz="1400" noProof="0" dirty="0" err="1" smtClean="0"/>
            <a:t>conectada</a:t>
          </a:r>
          <a:r>
            <a:rPr lang="en-US" sz="1400" noProof="0" dirty="0" smtClean="0"/>
            <a:t> con </a:t>
          </a:r>
          <a:r>
            <a:rPr lang="en-US" sz="1400" noProof="0" dirty="0" err="1" smtClean="0"/>
            <a:t>sobrecorrientes</a:t>
          </a:r>
          <a:endParaRPr lang="es-DO" sz="1400" noProof="0" dirty="0"/>
        </a:p>
      </dgm:t>
    </dgm:pt>
    <dgm:pt modelId="{CDD2A3A0-E1F5-4D7E-B781-1CE08E692369}" type="parTrans" cxnId="{A8E1F201-7720-4A13-BA6B-A610797F9170}">
      <dgm:prSet/>
      <dgm:spPr/>
      <dgm:t>
        <a:bodyPr/>
        <a:lstStyle/>
        <a:p>
          <a:endParaRPr lang="en-US"/>
        </a:p>
      </dgm:t>
    </dgm:pt>
    <dgm:pt modelId="{760CE68C-69F2-4075-A637-4300243C6D45}" type="sibTrans" cxnId="{A8E1F201-7720-4A13-BA6B-A610797F9170}">
      <dgm:prSet/>
      <dgm:spPr/>
      <dgm:t>
        <a:bodyPr/>
        <a:lstStyle/>
        <a:p>
          <a:endParaRPr lang="en-US"/>
        </a:p>
      </dgm:t>
    </dgm:pt>
    <dgm:pt modelId="{C66CDCD8-83A4-4D0C-90AC-B37063A91BD9}">
      <dgm:prSet custT="1"/>
      <dgm:spPr/>
      <dgm:t>
        <a:bodyPr/>
        <a:lstStyle/>
        <a:p>
          <a:r>
            <a:rPr lang="en-US" sz="1400" noProof="0" dirty="0" err="1" smtClean="0"/>
            <a:t>Diferencial</a:t>
          </a:r>
          <a:r>
            <a:rPr lang="en-US" sz="1400" noProof="0" dirty="0" smtClean="0"/>
            <a:t> porcentual</a:t>
          </a:r>
          <a:endParaRPr lang="en-US" sz="1400" noProof="0" dirty="0"/>
        </a:p>
      </dgm:t>
    </dgm:pt>
    <dgm:pt modelId="{9099B2E6-52D4-4C3F-AEC1-910B1B551F17}" type="parTrans" cxnId="{4701AEC1-BB0A-471C-A59E-0A4A70208531}">
      <dgm:prSet/>
      <dgm:spPr/>
      <dgm:t>
        <a:bodyPr/>
        <a:lstStyle/>
        <a:p>
          <a:endParaRPr lang="en-US"/>
        </a:p>
      </dgm:t>
    </dgm:pt>
    <dgm:pt modelId="{39F7C2C4-2DCE-44FD-8424-FC45A0D3EAD7}" type="sibTrans" cxnId="{4701AEC1-BB0A-471C-A59E-0A4A70208531}">
      <dgm:prSet/>
      <dgm:spPr/>
      <dgm:t>
        <a:bodyPr/>
        <a:lstStyle/>
        <a:p>
          <a:endParaRPr lang="en-US"/>
        </a:p>
      </dgm:t>
    </dgm:pt>
    <dgm:pt modelId="{AD9054CC-7C55-4DFC-9056-6AFEE7D60CFC}">
      <dgm:prSet custT="1"/>
      <dgm:spPr/>
      <dgm:t>
        <a:bodyPr/>
        <a:lstStyle/>
        <a:p>
          <a:r>
            <a:rPr lang="en-US" sz="1400" noProof="0" dirty="0" err="1" smtClean="0"/>
            <a:t>Diferencial</a:t>
          </a:r>
          <a:r>
            <a:rPr lang="en-US" sz="1400" noProof="0" dirty="0" smtClean="0"/>
            <a:t> alta impedancia</a:t>
          </a:r>
          <a:endParaRPr lang="en-US" sz="1400" noProof="0" dirty="0"/>
        </a:p>
      </dgm:t>
    </dgm:pt>
    <dgm:pt modelId="{E6BD8992-4C86-4A18-8473-9CFDBFB817AA}" type="parTrans" cxnId="{974CD8B2-1549-4022-8EA8-3B36E5C63539}">
      <dgm:prSet/>
      <dgm:spPr/>
      <dgm:t>
        <a:bodyPr/>
        <a:lstStyle/>
        <a:p>
          <a:endParaRPr lang="en-US"/>
        </a:p>
      </dgm:t>
    </dgm:pt>
    <dgm:pt modelId="{6BF9B0B2-0EB3-4DFE-9C13-B1B6110CD1DB}" type="sibTrans" cxnId="{974CD8B2-1549-4022-8EA8-3B36E5C63539}">
      <dgm:prSet/>
      <dgm:spPr/>
      <dgm:t>
        <a:bodyPr/>
        <a:lstStyle/>
        <a:p>
          <a:endParaRPr lang="en-US"/>
        </a:p>
      </dgm:t>
    </dgm:pt>
    <dgm:pt modelId="{5D12E3DD-E1F6-4AEB-B5BD-768456A9D8E2}">
      <dgm:prSet custT="1"/>
      <dgm:spPr/>
      <dgm:t>
        <a:bodyPr/>
        <a:lstStyle/>
        <a:p>
          <a:r>
            <a:rPr lang="en-US" sz="1400" noProof="0" dirty="0" err="1" smtClean="0"/>
            <a:t>Diferencial</a:t>
          </a:r>
          <a:r>
            <a:rPr lang="en-US" sz="1400" noProof="0" dirty="0" smtClean="0"/>
            <a:t> parcial de sobrecorriente</a:t>
          </a:r>
          <a:endParaRPr lang="en-US" sz="1400" noProof="0" dirty="0"/>
        </a:p>
      </dgm:t>
    </dgm:pt>
    <dgm:pt modelId="{31DC237F-41CC-4BC1-87F1-655F8CDAA77B}" type="parTrans" cxnId="{8344DB8B-13BD-4A85-B220-0216F1B2F3BB}">
      <dgm:prSet/>
      <dgm:spPr/>
      <dgm:t>
        <a:bodyPr/>
        <a:lstStyle/>
        <a:p>
          <a:endParaRPr lang="en-US"/>
        </a:p>
      </dgm:t>
    </dgm:pt>
    <dgm:pt modelId="{E1872BDC-CC29-43E7-B386-278602BC235D}" type="sibTrans" cxnId="{8344DB8B-13BD-4A85-B220-0216F1B2F3BB}">
      <dgm:prSet/>
      <dgm:spPr/>
      <dgm:t>
        <a:bodyPr/>
        <a:lstStyle/>
        <a:p>
          <a:endParaRPr lang="en-US"/>
        </a:p>
      </dgm:t>
    </dgm:pt>
    <dgm:pt modelId="{1E651992-E0A0-4C12-A859-612CDD80C7F2}" type="pres">
      <dgm:prSet presAssocID="{503C855D-84FE-46DF-B95F-E4B867781350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4795219-26BC-4CE4-A521-AFD4DD10E8CE}" type="pres">
      <dgm:prSet presAssocID="{23CEB802-3DB8-41B8-A8E5-37AB81F0A388}" presName="root1" presStyleCnt="0"/>
      <dgm:spPr/>
    </dgm:pt>
    <dgm:pt modelId="{FD8CD83C-8797-4436-9497-8407FB1B071A}" type="pres">
      <dgm:prSet presAssocID="{23CEB802-3DB8-41B8-A8E5-37AB81F0A388}" presName="LevelOneTextNode" presStyleLbl="node0" presStyleIdx="0" presStyleCnt="1" custLinFactNeighborX="-516" custLinFactNeighborY="-765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CD9BB01-FB59-4FC7-B474-9B84F3AD1EF4}" type="pres">
      <dgm:prSet presAssocID="{23CEB802-3DB8-41B8-A8E5-37AB81F0A388}" presName="level2hierChild" presStyleCnt="0"/>
      <dgm:spPr/>
    </dgm:pt>
    <dgm:pt modelId="{FBE1DA72-1D3D-4FA9-9979-213253FB6A1D}" type="pres">
      <dgm:prSet presAssocID="{27A0D7FC-7090-4D30-8EDA-577E33DFF1F3}" presName="conn2-1" presStyleLbl="parChTrans1D2" presStyleIdx="0" presStyleCnt="2"/>
      <dgm:spPr/>
      <dgm:t>
        <a:bodyPr/>
        <a:lstStyle/>
        <a:p>
          <a:endParaRPr lang="en-US"/>
        </a:p>
      </dgm:t>
    </dgm:pt>
    <dgm:pt modelId="{38F2F9EA-C4E3-4F0F-837E-A76F7A0A03AC}" type="pres">
      <dgm:prSet presAssocID="{27A0D7FC-7090-4D30-8EDA-577E33DFF1F3}" presName="connTx" presStyleLbl="parChTrans1D2" presStyleIdx="0" presStyleCnt="2"/>
      <dgm:spPr/>
      <dgm:t>
        <a:bodyPr/>
        <a:lstStyle/>
        <a:p>
          <a:endParaRPr lang="en-US"/>
        </a:p>
      </dgm:t>
    </dgm:pt>
    <dgm:pt modelId="{BBB15A7F-E24C-4C9F-BD59-E5B074600317}" type="pres">
      <dgm:prSet presAssocID="{6A4551DC-ACB3-471B-A054-0678A648808C}" presName="root2" presStyleCnt="0"/>
      <dgm:spPr/>
    </dgm:pt>
    <dgm:pt modelId="{1AF7BE7A-3DC5-4CD9-83EE-921A19766C38}" type="pres">
      <dgm:prSet presAssocID="{6A4551DC-ACB3-471B-A054-0678A648808C}" presName="LevelTwoTextNode" presStyleLbl="node2" presStyleIdx="0" presStyleCnt="2" custScaleX="126158" custLinFactNeighborX="-15852" custLinFactNeighborY="-856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DAD17BC-F131-4683-998E-5B04568ED902}" type="pres">
      <dgm:prSet presAssocID="{6A4551DC-ACB3-471B-A054-0678A648808C}" presName="level3hierChild" presStyleCnt="0"/>
      <dgm:spPr/>
    </dgm:pt>
    <dgm:pt modelId="{43F85D0A-8C02-447D-9665-105C5DA08C13}" type="pres">
      <dgm:prSet presAssocID="{4DE854C5-4711-4E73-8CFA-C3052DAA2D4B}" presName="conn2-1" presStyleLbl="parChTrans1D3" presStyleIdx="0" presStyleCnt="7"/>
      <dgm:spPr/>
      <dgm:t>
        <a:bodyPr/>
        <a:lstStyle/>
        <a:p>
          <a:endParaRPr lang="en-US"/>
        </a:p>
      </dgm:t>
    </dgm:pt>
    <dgm:pt modelId="{FF518AA9-2171-4F2D-9B01-2B8F2CF2E9A5}" type="pres">
      <dgm:prSet presAssocID="{4DE854C5-4711-4E73-8CFA-C3052DAA2D4B}" presName="connTx" presStyleLbl="parChTrans1D3" presStyleIdx="0" presStyleCnt="7"/>
      <dgm:spPr/>
      <dgm:t>
        <a:bodyPr/>
        <a:lstStyle/>
        <a:p>
          <a:endParaRPr lang="en-US"/>
        </a:p>
      </dgm:t>
    </dgm:pt>
    <dgm:pt modelId="{148CDA94-BE4E-4F7B-9E04-92E23B05504F}" type="pres">
      <dgm:prSet presAssocID="{A87297DC-D7FB-4B6E-87BE-EFAC9DBF3102}" presName="root2" presStyleCnt="0"/>
      <dgm:spPr/>
    </dgm:pt>
    <dgm:pt modelId="{7EBCFE89-8784-4829-8F61-D5A64983F2E9}" type="pres">
      <dgm:prSet presAssocID="{A87297DC-D7FB-4B6E-87BE-EFAC9DBF3102}" presName="LevelTwoTextNode" presStyleLbl="node3" presStyleIdx="0" presStyleCnt="7" custScaleX="222758" custLinFactNeighborX="1614" custLinFactNeighborY="86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887DA90-6500-43F2-B7ED-7310E2ED2D64}" type="pres">
      <dgm:prSet presAssocID="{A87297DC-D7FB-4B6E-87BE-EFAC9DBF3102}" presName="level3hierChild" presStyleCnt="0"/>
      <dgm:spPr/>
    </dgm:pt>
    <dgm:pt modelId="{CB93C7F0-E3A2-4437-88CA-842DDDA2622F}" type="pres">
      <dgm:prSet presAssocID="{800182B8-D6DF-4225-80DC-560241A6A37D}" presName="conn2-1" presStyleLbl="parChTrans1D3" presStyleIdx="1" presStyleCnt="7"/>
      <dgm:spPr/>
      <dgm:t>
        <a:bodyPr/>
        <a:lstStyle/>
        <a:p>
          <a:endParaRPr lang="en-US"/>
        </a:p>
      </dgm:t>
    </dgm:pt>
    <dgm:pt modelId="{51FD5D0E-2665-4B3F-8387-78F5DC73D67C}" type="pres">
      <dgm:prSet presAssocID="{800182B8-D6DF-4225-80DC-560241A6A37D}" presName="connTx" presStyleLbl="parChTrans1D3" presStyleIdx="1" presStyleCnt="7"/>
      <dgm:spPr/>
      <dgm:t>
        <a:bodyPr/>
        <a:lstStyle/>
        <a:p>
          <a:endParaRPr lang="en-US"/>
        </a:p>
      </dgm:t>
    </dgm:pt>
    <dgm:pt modelId="{169BE8FB-558F-410E-A148-0439547E086A}" type="pres">
      <dgm:prSet presAssocID="{62CDE19E-70A3-44F0-8EE6-DF2104243430}" presName="root2" presStyleCnt="0"/>
      <dgm:spPr/>
    </dgm:pt>
    <dgm:pt modelId="{2B819437-BC9E-4F01-A1FA-FBCEB80F2CB8}" type="pres">
      <dgm:prSet presAssocID="{62CDE19E-70A3-44F0-8EE6-DF2104243430}" presName="LevelTwoTextNode" presStyleLbl="node3" presStyleIdx="1" presStyleCnt="7" custScaleX="22275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E6E1908-4AB0-4F81-87CE-82EC556A0BE7}" type="pres">
      <dgm:prSet presAssocID="{62CDE19E-70A3-44F0-8EE6-DF2104243430}" presName="level3hierChild" presStyleCnt="0"/>
      <dgm:spPr/>
    </dgm:pt>
    <dgm:pt modelId="{14477687-8283-43CF-95F9-DD43063E0FD0}" type="pres">
      <dgm:prSet presAssocID="{A61AB19F-02E9-4BC4-84A4-3C5C52C050B0}" presName="conn2-1" presStyleLbl="parChTrans1D3" presStyleIdx="2" presStyleCnt="7"/>
      <dgm:spPr/>
      <dgm:t>
        <a:bodyPr/>
        <a:lstStyle/>
        <a:p>
          <a:endParaRPr lang="en-US"/>
        </a:p>
      </dgm:t>
    </dgm:pt>
    <dgm:pt modelId="{4EBD52A2-FB09-4321-AD6F-D352F0F8C9B1}" type="pres">
      <dgm:prSet presAssocID="{A61AB19F-02E9-4BC4-84A4-3C5C52C050B0}" presName="connTx" presStyleLbl="parChTrans1D3" presStyleIdx="2" presStyleCnt="7"/>
      <dgm:spPr/>
      <dgm:t>
        <a:bodyPr/>
        <a:lstStyle/>
        <a:p>
          <a:endParaRPr lang="en-US"/>
        </a:p>
      </dgm:t>
    </dgm:pt>
    <dgm:pt modelId="{6494D568-DA3F-4797-ADFE-36B4B7965F7F}" type="pres">
      <dgm:prSet presAssocID="{FAD63EB2-EA2E-4D7B-B2FE-D26B2229A26E}" presName="root2" presStyleCnt="0"/>
      <dgm:spPr/>
    </dgm:pt>
    <dgm:pt modelId="{7F3BDA6C-F3B4-41BE-B2BF-0AFFCBD605F8}" type="pres">
      <dgm:prSet presAssocID="{FAD63EB2-EA2E-4D7B-B2FE-D26B2229A26E}" presName="LevelTwoTextNode" presStyleLbl="node3" presStyleIdx="2" presStyleCnt="7" custScaleX="22275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6186439-261A-4755-88E7-66FD4A6BD709}" type="pres">
      <dgm:prSet presAssocID="{FAD63EB2-EA2E-4D7B-B2FE-D26B2229A26E}" presName="level3hierChild" presStyleCnt="0"/>
      <dgm:spPr/>
    </dgm:pt>
    <dgm:pt modelId="{41ADE0B3-DE3F-46A9-B516-45364A1BA321}" type="pres">
      <dgm:prSet presAssocID="{AAFAF993-D307-4DC0-AF85-6D9125482B82}" presName="conn2-1" presStyleLbl="parChTrans1D2" presStyleIdx="1" presStyleCnt="2"/>
      <dgm:spPr/>
      <dgm:t>
        <a:bodyPr/>
        <a:lstStyle/>
        <a:p>
          <a:endParaRPr lang="en-US"/>
        </a:p>
      </dgm:t>
    </dgm:pt>
    <dgm:pt modelId="{EA3DEF0E-B5CC-4E49-94EF-347FC638BC6E}" type="pres">
      <dgm:prSet presAssocID="{AAFAF993-D307-4DC0-AF85-6D9125482B82}" presName="connTx" presStyleLbl="parChTrans1D2" presStyleIdx="1" presStyleCnt="2"/>
      <dgm:spPr/>
      <dgm:t>
        <a:bodyPr/>
        <a:lstStyle/>
        <a:p>
          <a:endParaRPr lang="en-US"/>
        </a:p>
      </dgm:t>
    </dgm:pt>
    <dgm:pt modelId="{74BA7853-0B90-4067-A065-CD92067A8EF3}" type="pres">
      <dgm:prSet presAssocID="{29F7386D-34AD-4390-B71B-0F4B12D7A4A4}" presName="root2" presStyleCnt="0"/>
      <dgm:spPr/>
    </dgm:pt>
    <dgm:pt modelId="{3A9F20AC-12F4-4B9C-9A4F-F0F6AEC1274D}" type="pres">
      <dgm:prSet presAssocID="{29F7386D-34AD-4390-B71B-0F4B12D7A4A4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C0DD63E-D979-4A06-A10C-C147C884C43A}" type="pres">
      <dgm:prSet presAssocID="{29F7386D-34AD-4390-B71B-0F4B12D7A4A4}" presName="level3hierChild" presStyleCnt="0"/>
      <dgm:spPr/>
    </dgm:pt>
    <dgm:pt modelId="{82A56FA7-E0A4-4BD5-8AA6-83A31F93016C}" type="pres">
      <dgm:prSet presAssocID="{CDD2A3A0-E1F5-4D7E-B781-1CE08E692369}" presName="conn2-1" presStyleLbl="parChTrans1D3" presStyleIdx="3" presStyleCnt="7"/>
      <dgm:spPr/>
      <dgm:t>
        <a:bodyPr/>
        <a:lstStyle/>
        <a:p>
          <a:endParaRPr lang="en-US"/>
        </a:p>
      </dgm:t>
    </dgm:pt>
    <dgm:pt modelId="{59C1739C-4740-49EF-8701-1B2DD966A6AE}" type="pres">
      <dgm:prSet presAssocID="{CDD2A3A0-E1F5-4D7E-B781-1CE08E692369}" presName="connTx" presStyleLbl="parChTrans1D3" presStyleIdx="3" presStyleCnt="7"/>
      <dgm:spPr/>
      <dgm:t>
        <a:bodyPr/>
        <a:lstStyle/>
        <a:p>
          <a:endParaRPr lang="en-US"/>
        </a:p>
      </dgm:t>
    </dgm:pt>
    <dgm:pt modelId="{2C32E4E9-816E-4ED9-B089-ED68F5109F89}" type="pres">
      <dgm:prSet presAssocID="{D21C0C9E-1034-4DC6-9C6D-B0754762B93E}" presName="root2" presStyleCnt="0"/>
      <dgm:spPr/>
    </dgm:pt>
    <dgm:pt modelId="{7A4C67C0-741E-4DF6-AB6E-6DF621B68C2D}" type="pres">
      <dgm:prSet presAssocID="{D21C0C9E-1034-4DC6-9C6D-B0754762B93E}" presName="LevelTwoTextNode" presStyleLbl="node3" presStyleIdx="3" presStyleCnt="7" custScaleX="222758" custLinFactNeighborX="27772" custLinFactNeighborY="-497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5AB4715-9A83-44C6-80F2-CB94B21FB0F5}" type="pres">
      <dgm:prSet presAssocID="{D21C0C9E-1034-4DC6-9C6D-B0754762B93E}" presName="level3hierChild" presStyleCnt="0"/>
      <dgm:spPr/>
    </dgm:pt>
    <dgm:pt modelId="{D6002334-358A-4AF8-AAFC-D4F224E169B0}" type="pres">
      <dgm:prSet presAssocID="{9099B2E6-52D4-4C3F-AEC1-910B1B551F17}" presName="conn2-1" presStyleLbl="parChTrans1D3" presStyleIdx="4" presStyleCnt="7"/>
      <dgm:spPr/>
      <dgm:t>
        <a:bodyPr/>
        <a:lstStyle/>
        <a:p>
          <a:endParaRPr lang="en-US"/>
        </a:p>
      </dgm:t>
    </dgm:pt>
    <dgm:pt modelId="{D47EFA42-3BCB-4D09-A2E9-DD927570DEF3}" type="pres">
      <dgm:prSet presAssocID="{9099B2E6-52D4-4C3F-AEC1-910B1B551F17}" presName="connTx" presStyleLbl="parChTrans1D3" presStyleIdx="4" presStyleCnt="7"/>
      <dgm:spPr/>
      <dgm:t>
        <a:bodyPr/>
        <a:lstStyle/>
        <a:p>
          <a:endParaRPr lang="en-US"/>
        </a:p>
      </dgm:t>
    </dgm:pt>
    <dgm:pt modelId="{375EDCA4-7193-4E30-9C4F-7B0F4B482CA8}" type="pres">
      <dgm:prSet presAssocID="{C66CDCD8-83A4-4D0C-90AC-B37063A91BD9}" presName="root2" presStyleCnt="0"/>
      <dgm:spPr/>
    </dgm:pt>
    <dgm:pt modelId="{E3DEB315-57C5-4D0E-8F32-6A8BE308A1E9}" type="pres">
      <dgm:prSet presAssocID="{C66CDCD8-83A4-4D0C-90AC-B37063A91BD9}" presName="LevelTwoTextNode" presStyleLbl="node3" presStyleIdx="4" presStyleCnt="7" custScaleX="222758" custLinFactNeighborX="27772" custLinFactNeighborY="-497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6CD4A37-7F75-4A26-A6DC-5CF947E9EB3B}" type="pres">
      <dgm:prSet presAssocID="{C66CDCD8-83A4-4D0C-90AC-B37063A91BD9}" presName="level3hierChild" presStyleCnt="0"/>
      <dgm:spPr/>
    </dgm:pt>
    <dgm:pt modelId="{004CC607-3F68-43CC-A16F-7D3458162B5F}" type="pres">
      <dgm:prSet presAssocID="{E6BD8992-4C86-4A18-8473-9CFDBFB817AA}" presName="conn2-1" presStyleLbl="parChTrans1D3" presStyleIdx="5" presStyleCnt="7"/>
      <dgm:spPr/>
      <dgm:t>
        <a:bodyPr/>
        <a:lstStyle/>
        <a:p>
          <a:endParaRPr lang="en-US"/>
        </a:p>
      </dgm:t>
    </dgm:pt>
    <dgm:pt modelId="{5479BFAE-B296-4793-9747-762F8BB3D864}" type="pres">
      <dgm:prSet presAssocID="{E6BD8992-4C86-4A18-8473-9CFDBFB817AA}" presName="connTx" presStyleLbl="parChTrans1D3" presStyleIdx="5" presStyleCnt="7"/>
      <dgm:spPr/>
      <dgm:t>
        <a:bodyPr/>
        <a:lstStyle/>
        <a:p>
          <a:endParaRPr lang="en-US"/>
        </a:p>
      </dgm:t>
    </dgm:pt>
    <dgm:pt modelId="{B86AEB9E-A932-48CC-9795-35D501576598}" type="pres">
      <dgm:prSet presAssocID="{AD9054CC-7C55-4DFC-9056-6AFEE7D60CFC}" presName="root2" presStyleCnt="0"/>
      <dgm:spPr/>
    </dgm:pt>
    <dgm:pt modelId="{2E56644D-4428-4176-8C4C-7EECCAF5A878}" type="pres">
      <dgm:prSet presAssocID="{AD9054CC-7C55-4DFC-9056-6AFEE7D60CFC}" presName="LevelTwoTextNode" presStyleLbl="node3" presStyleIdx="5" presStyleCnt="7" custScaleX="222758" custLinFactNeighborX="27772" custLinFactNeighborY="-497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C50AAF8-E581-4A94-AE58-94BD9DB9D40A}" type="pres">
      <dgm:prSet presAssocID="{AD9054CC-7C55-4DFC-9056-6AFEE7D60CFC}" presName="level3hierChild" presStyleCnt="0"/>
      <dgm:spPr/>
    </dgm:pt>
    <dgm:pt modelId="{E844AF50-33E2-4A99-8F8B-D0EA8CD07DC7}" type="pres">
      <dgm:prSet presAssocID="{31DC237F-41CC-4BC1-87F1-655F8CDAA77B}" presName="conn2-1" presStyleLbl="parChTrans1D3" presStyleIdx="6" presStyleCnt="7"/>
      <dgm:spPr/>
      <dgm:t>
        <a:bodyPr/>
        <a:lstStyle/>
        <a:p>
          <a:endParaRPr lang="en-US"/>
        </a:p>
      </dgm:t>
    </dgm:pt>
    <dgm:pt modelId="{A342F42D-3573-4F94-971D-A043BC107E28}" type="pres">
      <dgm:prSet presAssocID="{31DC237F-41CC-4BC1-87F1-655F8CDAA77B}" presName="connTx" presStyleLbl="parChTrans1D3" presStyleIdx="6" presStyleCnt="7"/>
      <dgm:spPr/>
      <dgm:t>
        <a:bodyPr/>
        <a:lstStyle/>
        <a:p>
          <a:endParaRPr lang="en-US"/>
        </a:p>
      </dgm:t>
    </dgm:pt>
    <dgm:pt modelId="{4596BD1E-92E8-4DF6-848A-A4E8463A4FEF}" type="pres">
      <dgm:prSet presAssocID="{5D12E3DD-E1F6-4AEB-B5BD-768456A9D8E2}" presName="root2" presStyleCnt="0"/>
      <dgm:spPr/>
    </dgm:pt>
    <dgm:pt modelId="{5BD628FE-4AE6-44A5-BDB6-23674729A05E}" type="pres">
      <dgm:prSet presAssocID="{5D12E3DD-E1F6-4AEB-B5BD-768456A9D8E2}" presName="LevelTwoTextNode" presStyleLbl="node3" presStyleIdx="6" presStyleCnt="7" custScaleX="222758" custLinFactNeighborX="27772" custLinFactNeighborY="-497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BC7E482-FFE1-43E8-9798-46F6435EC635}" type="pres">
      <dgm:prSet presAssocID="{5D12E3DD-E1F6-4AEB-B5BD-768456A9D8E2}" presName="level3hierChild" presStyleCnt="0"/>
      <dgm:spPr/>
    </dgm:pt>
  </dgm:ptLst>
  <dgm:cxnLst>
    <dgm:cxn modelId="{56C78554-3066-480C-AE61-0841EC906EED}" type="presOf" srcId="{CDD2A3A0-E1F5-4D7E-B781-1CE08E692369}" destId="{59C1739C-4740-49EF-8701-1B2DD966A6AE}" srcOrd="1" destOrd="0" presId="urn:microsoft.com/office/officeart/2005/8/layout/hierarchy2"/>
    <dgm:cxn modelId="{CC065209-C2F1-46E3-91B3-7233B980FC06}" srcId="{6A4551DC-ACB3-471B-A054-0678A648808C}" destId="{62CDE19E-70A3-44F0-8EE6-DF2104243430}" srcOrd="1" destOrd="0" parTransId="{800182B8-D6DF-4225-80DC-560241A6A37D}" sibTransId="{2ED4AD0B-3FD4-464F-8696-6B1D17B159FF}"/>
    <dgm:cxn modelId="{C4C9E77D-4D27-4CA0-912B-CB2103B8B6F9}" type="presOf" srcId="{C66CDCD8-83A4-4D0C-90AC-B37063A91BD9}" destId="{E3DEB315-57C5-4D0E-8F32-6A8BE308A1E9}" srcOrd="0" destOrd="0" presId="urn:microsoft.com/office/officeart/2005/8/layout/hierarchy2"/>
    <dgm:cxn modelId="{CDFD5B11-FE4D-4FE6-A23F-99AC8040BE6E}" type="presOf" srcId="{6A4551DC-ACB3-471B-A054-0678A648808C}" destId="{1AF7BE7A-3DC5-4CD9-83EE-921A19766C38}" srcOrd="0" destOrd="0" presId="urn:microsoft.com/office/officeart/2005/8/layout/hierarchy2"/>
    <dgm:cxn modelId="{3F540384-4E53-4B74-A3C3-EACE1EABC7F5}" type="presOf" srcId="{800182B8-D6DF-4225-80DC-560241A6A37D}" destId="{CB93C7F0-E3A2-4437-88CA-842DDDA2622F}" srcOrd="0" destOrd="0" presId="urn:microsoft.com/office/officeart/2005/8/layout/hierarchy2"/>
    <dgm:cxn modelId="{8344DB8B-13BD-4A85-B220-0216F1B2F3BB}" srcId="{29F7386D-34AD-4390-B71B-0F4B12D7A4A4}" destId="{5D12E3DD-E1F6-4AEB-B5BD-768456A9D8E2}" srcOrd="3" destOrd="0" parTransId="{31DC237F-41CC-4BC1-87F1-655F8CDAA77B}" sibTransId="{E1872BDC-CC29-43E7-B386-278602BC235D}"/>
    <dgm:cxn modelId="{50A84FB0-E9CF-4A95-A468-B224C154D869}" srcId="{23CEB802-3DB8-41B8-A8E5-37AB81F0A388}" destId="{29F7386D-34AD-4390-B71B-0F4B12D7A4A4}" srcOrd="1" destOrd="0" parTransId="{AAFAF993-D307-4DC0-AF85-6D9125482B82}" sibTransId="{7DA287F5-8DA3-42F9-A503-541FCFE29956}"/>
    <dgm:cxn modelId="{D590CAFB-E193-44CA-9BCC-900FA0D8558C}" srcId="{503C855D-84FE-46DF-B95F-E4B867781350}" destId="{23CEB802-3DB8-41B8-A8E5-37AB81F0A388}" srcOrd="0" destOrd="0" parTransId="{E86192C4-83F1-4159-AAED-52A139C6863F}" sibTransId="{9E1EBCE2-AB68-45E0-880C-95C6DD668386}"/>
    <dgm:cxn modelId="{2B3A037D-B691-46DC-AC9A-F39FDEB03F69}" type="presOf" srcId="{29F7386D-34AD-4390-B71B-0F4B12D7A4A4}" destId="{3A9F20AC-12F4-4B9C-9A4F-F0F6AEC1274D}" srcOrd="0" destOrd="0" presId="urn:microsoft.com/office/officeart/2005/8/layout/hierarchy2"/>
    <dgm:cxn modelId="{3A28CB1D-5FDF-4B47-B8D9-E00CB9F7475A}" type="presOf" srcId="{503C855D-84FE-46DF-B95F-E4B867781350}" destId="{1E651992-E0A0-4C12-A859-612CDD80C7F2}" srcOrd="0" destOrd="0" presId="urn:microsoft.com/office/officeart/2005/8/layout/hierarchy2"/>
    <dgm:cxn modelId="{9D946A7B-66E7-4BB0-8F2D-2FB7F18A711B}" type="presOf" srcId="{800182B8-D6DF-4225-80DC-560241A6A37D}" destId="{51FD5D0E-2665-4B3F-8387-78F5DC73D67C}" srcOrd="1" destOrd="0" presId="urn:microsoft.com/office/officeart/2005/8/layout/hierarchy2"/>
    <dgm:cxn modelId="{A6B70006-AC67-47B9-8B57-2529B5483808}" type="presOf" srcId="{A87297DC-D7FB-4B6E-87BE-EFAC9DBF3102}" destId="{7EBCFE89-8784-4829-8F61-D5A64983F2E9}" srcOrd="0" destOrd="0" presId="urn:microsoft.com/office/officeart/2005/8/layout/hierarchy2"/>
    <dgm:cxn modelId="{66CC493B-BFA6-4809-A17C-A57A8E6550F5}" type="presOf" srcId="{27A0D7FC-7090-4D30-8EDA-577E33DFF1F3}" destId="{38F2F9EA-C4E3-4F0F-837E-A76F7A0A03AC}" srcOrd="1" destOrd="0" presId="urn:microsoft.com/office/officeart/2005/8/layout/hierarchy2"/>
    <dgm:cxn modelId="{63878840-50B0-4930-910C-A13BE02970CD}" type="presOf" srcId="{AD9054CC-7C55-4DFC-9056-6AFEE7D60CFC}" destId="{2E56644D-4428-4176-8C4C-7EECCAF5A878}" srcOrd="0" destOrd="0" presId="urn:microsoft.com/office/officeart/2005/8/layout/hierarchy2"/>
    <dgm:cxn modelId="{24E844E9-7C11-4B3F-B042-C6ED680AC81B}" type="presOf" srcId="{A61AB19F-02E9-4BC4-84A4-3C5C52C050B0}" destId="{4EBD52A2-FB09-4321-AD6F-D352F0F8C9B1}" srcOrd="1" destOrd="0" presId="urn:microsoft.com/office/officeart/2005/8/layout/hierarchy2"/>
    <dgm:cxn modelId="{A8E1F201-7720-4A13-BA6B-A610797F9170}" srcId="{29F7386D-34AD-4390-B71B-0F4B12D7A4A4}" destId="{D21C0C9E-1034-4DC6-9C6D-B0754762B93E}" srcOrd="0" destOrd="0" parTransId="{CDD2A3A0-E1F5-4D7E-B781-1CE08E692369}" sibTransId="{760CE68C-69F2-4075-A637-4300243C6D45}"/>
    <dgm:cxn modelId="{974CD8B2-1549-4022-8EA8-3B36E5C63539}" srcId="{29F7386D-34AD-4390-B71B-0F4B12D7A4A4}" destId="{AD9054CC-7C55-4DFC-9056-6AFEE7D60CFC}" srcOrd="2" destOrd="0" parTransId="{E6BD8992-4C86-4A18-8473-9CFDBFB817AA}" sibTransId="{6BF9B0B2-0EB3-4DFE-9C13-B1B6110CD1DB}"/>
    <dgm:cxn modelId="{B8266BFD-9871-4304-891A-653C44A3AAF8}" type="presOf" srcId="{AAFAF993-D307-4DC0-AF85-6D9125482B82}" destId="{EA3DEF0E-B5CC-4E49-94EF-347FC638BC6E}" srcOrd="1" destOrd="0" presId="urn:microsoft.com/office/officeart/2005/8/layout/hierarchy2"/>
    <dgm:cxn modelId="{13D5EE50-0616-45B3-BDB8-66B434AA6AC7}" type="presOf" srcId="{A61AB19F-02E9-4BC4-84A4-3C5C52C050B0}" destId="{14477687-8283-43CF-95F9-DD43063E0FD0}" srcOrd="0" destOrd="0" presId="urn:microsoft.com/office/officeart/2005/8/layout/hierarchy2"/>
    <dgm:cxn modelId="{A032F444-8AEF-419F-A504-EA230A9DCB05}" srcId="{23CEB802-3DB8-41B8-A8E5-37AB81F0A388}" destId="{6A4551DC-ACB3-471B-A054-0678A648808C}" srcOrd="0" destOrd="0" parTransId="{27A0D7FC-7090-4D30-8EDA-577E33DFF1F3}" sibTransId="{10E5980B-23AA-4A17-8EEF-EC4FDBD01D71}"/>
    <dgm:cxn modelId="{9B674BF5-2DB9-4BAB-9E99-67BB63093D3E}" type="presOf" srcId="{4DE854C5-4711-4E73-8CFA-C3052DAA2D4B}" destId="{43F85D0A-8C02-447D-9665-105C5DA08C13}" srcOrd="0" destOrd="0" presId="urn:microsoft.com/office/officeart/2005/8/layout/hierarchy2"/>
    <dgm:cxn modelId="{E2414E95-CB25-4A6B-B9D4-E48A71AAA07F}" type="presOf" srcId="{31DC237F-41CC-4BC1-87F1-655F8CDAA77B}" destId="{E844AF50-33E2-4A99-8F8B-D0EA8CD07DC7}" srcOrd="0" destOrd="0" presId="urn:microsoft.com/office/officeart/2005/8/layout/hierarchy2"/>
    <dgm:cxn modelId="{63F01BAA-AE12-4DF9-A843-0642C046D399}" srcId="{6A4551DC-ACB3-471B-A054-0678A648808C}" destId="{A87297DC-D7FB-4B6E-87BE-EFAC9DBF3102}" srcOrd="0" destOrd="0" parTransId="{4DE854C5-4711-4E73-8CFA-C3052DAA2D4B}" sibTransId="{7713764D-52FC-4284-A30F-72C8C8264D31}"/>
    <dgm:cxn modelId="{3639EF59-69F9-44F5-8557-1D39544CA638}" type="presOf" srcId="{E6BD8992-4C86-4A18-8473-9CFDBFB817AA}" destId="{004CC607-3F68-43CC-A16F-7D3458162B5F}" srcOrd="0" destOrd="0" presId="urn:microsoft.com/office/officeart/2005/8/layout/hierarchy2"/>
    <dgm:cxn modelId="{BFE13A66-7A5A-4BE7-96B2-6F7D7A64213D}" type="presOf" srcId="{31DC237F-41CC-4BC1-87F1-655F8CDAA77B}" destId="{A342F42D-3573-4F94-971D-A043BC107E28}" srcOrd="1" destOrd="0" presId="urn:microsoft.com/office/officeart/2005/8/layout/hierarchy2"/>
    <dgm:cxn modelId="{016A38B6-6C94-42F2-9E37-548F6F211B68}" type="presOf" srcId="{FAD63EB2-EA2E-4D7B-B2FE-D26B2229A26E}" destId="{7F3BDA6C-F3B4-41BE-B2BF-0AFFCBD605F8}" srcOrd="0" destOrd="0" presId="urn:microsoft.com/office/officeart/2005/8/layout/hierarchy2"/>
    <dgm:cxn modelId="{1EEB841B-11C8-4753-A990-B08641EEDE1E}" type="presOf" srcId="{AAFAF993-D307-4DC0-AF85-6D9125482B82}" destId="{41ADE0B3-DE3F-46A9-B516-45364A1BA321}" srcOrd="0" destOrd="0" presId="urn:microsoft.com/office/officeart/2005/8/layout/hierarchy2"/>
    <dgm:cxn modelId="{2A7E1E27-950F-480C-ABE7-5937839707F3}" srcId="{6A4551DC-ACB3-471B-A054-0678A648808C}" destId="{FAD63EB2-EA2E-4D7B-B2FE-D26B2229A26E}" srcOrd="2" destOrd="0" parTransId="{A61AB19F-02E9-4BC4-84A4-3C5C52C050B0}" sibTransId="{30075826-39DD-4240-B0F4-830930C12FA0}"/>
    <dgm:cxn modelId="{0804DEF3-068F-4E91-B949-33925A0BA299}" type="presOf" srcId="{4DE854C5-4711-4E73-8CFA-C3052DAA2D4B}" destId="{FF518AA9-2171-4F2D-9B01-2B8F2CF2E9A5}" srcOrd="1" destOrd="0" presId="urn:microsoft.com/office/officeart/2005/8/layout/hierarchy2"/>
    <dgm:cxn modelId="{7F6D97EA-6F55-4CAA-B713-CF7D66F763B4}" type="presOf" srcId="{62CDE19E-70A3-44F0-8EE6-DF2104243430}" destId="{2B819437-BC9E-4F01-A1FA-FBCEB80F2CB8}" srcOrd="0" destOrd="0" presId="urn:microsoft.com/office/officeart/2005/8/layout/hierarchy2"/>
    <dgm:cxn modelId="{10283EF6-0778-46D1-966E-4906D23B3924}" type="presOf" srcId="{9099B2E6-52D4-4C3F-AEC1-910B1B551F17}" destId="{D47EFA42-3BCB-4D09-A2E9-DD927570DEF3}" srcOrd="1" destOrd="0" presId="urn:microsoft.com/office/officeart/2005/8/layout/hierarchy2"/>
    <dgm:cxn modelId="{B5E3615D-5BCB-427D-A5BB-C2752B751F84}" type="presOf" srcId="{D21C0C9E-1034-4DC6-9C6D-B0754762B93E}" destId="{7A4C67C0-741E-4DF6-AB6E-6DF621B68C2D}" srcOrd="0" destOrd="0" presId="urn:microsoft.com/office/officeart/2005/8/layout/hierarchy2"/>
    <dgm:cxn modelId="{AC74A484-52BF-4378-B93F-FEA779A19F65}" type="presOf" srcId="{5D12E3DD-E1F6-4AEB-B5BD-768456A9D8E2}" destId="{5BD628FE-4AE6-44A5-BDB6-23674729A05E}" srcOrd="0" destOrd="0" presId="urn:microsoft.com/office/officeart/2005/8/layout/hierarchy2"/>
    <dgm:cxn modelId="{4701AEC1-BB0A-471C-A59E-0A4A70208531}" srcId="{29F7386D-34AD-4390-B71B-0F4B12D7A4A4}" destId="{C66CDCD8-83A4-4D0C-90AC-B37063A91BD9}" srcOrd="1" destOrd="0" parTransId="{9099B2E6-52D4-4C3F-AEC1-910B1B551F17}" sibTransId="{39F7C2C4-2DCE-44FD-8424-FC45A0D3EAD7}"/>
    <dgm:cxn modelId="{B268C120-EE6B-4FED-AFE6-4EFF65D60AFE}" type="presOf" srcId="{9099B2E6-52D4-4C3F-AEC1-910B1B551F17}" destId="{D6002334-358A-4AF8-AAFC-D4F224E169B0}" srcOrd="0" destOrd="0" presId="urn:microsoft.com/office/officeart/2005/8/layout/hierarchy2"/>
    <dgm:cxn modelId="{0F39EA74-CAE4-4E73-A58B-E2B8D6E9CAB0}" type="presOf" srcId="{27A0D7FC-7090-4D30-8EDA-577E33DFF1F3}" destId="{FBE1DA72-1D3D-4FA9-9979-213253FB6A1D}" srcOrd="0" destOrd="0" presId="urn:microsoft.com/office/officeart/2005/8/layout/hierarchy2"/>
    <dgm:cxn modelId="{BC71C87D-A490-4657-AA95-2B192E2E23D4}" type="presOf" srcId="{E6BD8992-4C86-4A18-8473-9CFDBFB817AA}" destId="{5479BFAE-B296-4793-9747-762F8BB3D864}" srcOrd="1" destOrd="0" presId="urn:microsoft.com/office/officeart/2005/8/layout/hierarchy2"/>
    <dgm:cxn modelId="{66B21D0A-2D08-4236-B657-42619701A092}" type="presOf" srcId="{CDD2A3A0-E1F5-4D7E-B781-1CE08E692369}" destId="{82A56FA7-E0A4-4BD5-8AA6-83A31F93016C}" srcOrd="0" destOrd="0" presId="urn:microsoft.com/office/officeart/2005/8/layout/hierarchy2"/>
    <dgm:cxn modelId="{9FE7CFDD-C7C3-4940-9EAD-D22419F2FB7C}" type="presOf" srcId="{23CEB802-3DB8-41B8-A8E5-37AB81F0A388}" destId="{FD8CD83C-8797-4436-9497-8407FB1B071A}" srcOrd="0" destOrd="0" presId="urn:microsoft.com/office/officeart/2005/8/layout/hierarchy2"/>
    <dgm:cxn modelId="{65BB96A8-A323-467D-A130-AADC7138BC39}" type="presParOf" srcId="{1E651992-E0A0-4C12-A859-612CDD80C7F2}" destId="{54795219-26BC-4CE4-A521-AFD4DD10E8CE}" srcOrd="0" destOrd="0" presId="urn:microsoft.com/office/officeart/2005/8/layout/hierarchy2"/>
    <dgm:cxn modelId="{FE70E4A8-C278-433C-8A9F-D5953322B45C}" type="presParOf" srcId="{54795219-26BC-4CE4-A521-AFD4DD10E8CE}" destId="{FD8CD83C-8797-4436-9497-8407FB1B071A}" srcOrd="0" destOrd="0" presId="urn:microsoft.com/office/officeart/2005/8/layout/hierarchy2"/>
    <dgm:cxn modelId="{2FB04207-F4C4-490F-BE0D-2F09E0F5B604}" type="presParOf" srcId="{54795219-26BC-4CE4-A521-AFD4DD10E8CE}" destId="{2CD9BB01-FB59-4FC7-B474-9B84F3AD1EF4}" srcOrd="1" destOrd="0" presId="urn:microsoft.com/office/officeart/2005/8/layout/hierarchy2"/>
    <dgm:cxn modelId="{306E3702-71B7-4228-A306-780AF98C4318}" type="presParOf" srcId="{2CD9BB01-FB59-4FC7-B474-9B84F3AD1EF4}" destId="{FBE1DA72-1D3D-4FA9-9979-213253FB6A1D}" srcOrd="0" destOrd="0" presId="urn:microsoft.com/office/officeart/2005/8/layout/hierarchy2"/>
    <dgm:cxn modelId="{E19BB76B-075A-40DC-A8C3-E517A283DECC}" type="presParOf" srcId="{FBE1DA72-1D3D-4FA9-9979-213253FB6A1D}" destId="{38F2F9EA-C4E3-4F0F-837E-A76F7A0A03AC}" srcOrd="0" destOrd="0" presId="urn:microsoft.com/office/officeart/2005/8/layout/hierarchy2"/>
    <dgm:cxn modelId="{A90418FB-649E-43D1-97A4-EB0D0CDC2E70}" type="presParOf" srcId="{2CD9BB01-FB59-4FC7-B474-9B84F3AD1EF4}" destId="{BBB15A7F-E24C-4C9F-BD59-E5B074600317}" srcOrd="1" destOrd="0" presId="urn:microsoft.com/office/officeart/2005/8/layout/hierarchy2"/>
    <dgm:cxn modelId="{2B2EFB08-5124-431D-819C-899DF5351A6A}" type="presParOf" srcId="{BBB15A7F-E24C-4C9F-BD59-E5B074600317}" destId="{1AF7BE7A-3DC5-4CD9-83EE-921A19766C38}" srcOrd="0" destOrd="0" presId="urn:microsoft.com/office/officeart/2005/8/layout/hierarchy2"/>
    <dgm:cxn modelId="{CA0BAAA3-E3F9-4F0F-B178-E20B39F0E2AB}" type="presParOf" srcId="{BBB15A7F-E24C-4C9F-BD59-E5B074600317}" destId="{7DAD17BC-F131-4683-998E-5B04568ED902}" srcOrd="1" destOrd="0" presId="urn:microsoft.com/office/officeart/2005/8/layout/hierarchy2"/>
    <dgm:cxn modelId="{990DD678-DB19-428B-A523-D5B09E635871}" type="presParOf" srcId="{7DAD17BC-F131-4683-998E-5B04568ED902}" destId="{43F85D0A-8C02-447D-9665-105C5DA08C13}" srcOrd="0" destOrd="0" presId="urn:microsoft.com/office/officeart/2005/8/layout/hierarchy2"/>
    <dgm:cxn modelId="{2652B777-4074-46B7-A89F-8A53EBB0C1AF}" type="presParOf" srcId="{43F85D0A-8C02-447D-9665-105C5DA08C13}" destId="{FF518AA9-2171-4F2D-9B01-2B8F2CF2E9A5}" srcOrd="0" destOrd="0" presId="urn:microsoft.com/office/officeart/2005/8/layout/hierarchy2"/>
    <dgm:cxn modelId="{35175CA5-F1DE-49EC-86AB-EEA860C6EC32}" type="presParOf" srcId="{7DAD17BC-F131-4683-998E-5B04568ED902}" destId="{148CDA94-BE4E-4F7B-9E04-92E23B05504F}" srcOrd="1" destOrd="0" presId="urn:microsoft.com/office/officeart/2005/8/layout/hierarchy2"/>
    <dgm:cxn modelId="{072602CE-01BB-4A6A-B545-3AF566AFF4E9}" type="presParOf" srcId="{148CDA94-BE4E-4F7B-9E04-92E23B05504F}" destId="{7EBCFE89-8784-4829-8F61-D5A64983F2E9}" srcOrd="0" destOrd="0" presId="urn:microsoft.com/office/officeart/2005/8/layout/hierarchy2"/>
    <dgm:cxn modelId="{BFD35CF2-1B15-401E-A903-409D7B9C92B6}" type="presParOf" srcId="{148CDA94-BE4E-4F7B-9E04-92E23B05504F}" destId="{1887DA90-6500-43F2-B7ED-7310E2ED2D64}" srcOrd="1" destOrd="0" presId="urn:microsoft.com/office/officeart/2005/8/layout/hierarchy2"/>
    <dgm:cxn modelId="{00452796-4411-49A4-A429-80ED92AA6B19}" type="presParOf" srcId="{7DAD17BC-F131-4683-998E-5B04568ED902}" destId="{CB93C7F0-E3A2-4437-88CA-842DDDA2622F}" srcOrd="2" destOrd="0" presId="urn:microsoft.com/office/officeart/2005/8/layout/hierarchy2"/>
    <dgm:cxn modelId="{AF919305-A652-4539-BC81-1D4E96C707D4}" type="presParOf" srcId="{CB93C7F0-E3A2-4437-88CA-842DDDA2622F}" destId="{51FD5D0E-2665-4B3F-8387-78F5DC73D67C}" srcOrd="0" destOrd="0" presId="urn:microsoft.com/office/officeart/2005/8/layout/hierarchy2"/>
    <dgm:cxn modelId="{48437812-D55B-42B4-BC83-A4CEB2E187D0}" type="presParOf" srcId="{7DAD17BC-F131-4683-998E-5B04568ED902}" destId="{169BE8FB-558F-410E-A148-0439547E086A}" srcOrd="3" destOrd="0" presId="urn:microsoft.com/office/officeart/2005/8/layout/hierarchy2"/>
    <dgm:cxn modelId="{A6C7F21C-7FD0-41BD-A3A1-CAA82A32A300}" type="presParOf" srcId="{169BE8FB-558F-410E-A148-0439547E086A}" destId="{2B819437-BC9E-4F01-A1FA-FBCEB80F2CB8}" srcOrd="0" destOrd="0" presId="urn:microsoft.com/office/officeart/2005/8/layout/hierarchy2"/>
    <dgm:cxn modelId="{F6F16706-3E3E-41AB-9347-E661172D4CA1}" type="presParOf" srcId="{169BE8FB-558F-410E-A148-0439547E086A}" destId="{3E6E1908-4AB0-4F81-87CE-82EC556A0BE7}" srcOrd="1" destOrd="0" presId="urn:microsoft.com/office/officeart/2005/8/layout/hierarchy2"/>
    <dgm:cxn modelId="{20363AE2-5C88-48CA-BBDC-0E6CCA316E3E}" type="presParOf" srcId="{7DAD17BC-F131-4683-998E-5B04568ED902}" destId="{14477687-8283-43CF-95F9-DD43063E0FD0}" srcOrd="4" destOrd="0" presId="urn:microsoft.com/office/officeart/2005/8/layout/hierarchy2"/>
    <dgm:cxn modelId="{C33C3E38-306F-4532-96D2-58DA9B940592}" type="presParOf" srcId="{14477687-8283-43CF-95F9-DD43063E0FD0}" destId="{4EBD52A2-FB09-4321-AD6F-D352F0F8C9B1}" srcOrd="0" destOrd="0" presId="urn:microsoft.com/office/officeart/2005/8/layout/hierarchy2"/>
    <dgm:cxn modelId="{6ED74C22-D064-4FD3-B145-0E97F2DB6ECD}" type="presParOf" srcId="{7DAD17BC-F131-4683-998E-5B04568ED902}" destId="{6494D568-DA3F-4797-ADFE-36B4B7965F7F}" srcOrd="5" destOrd="0" presId="urn:microsoft.com/office/officeart/2005/8/layout/hierarchy2"/>
    <dgm:cxn modelId="{950FBD9F-3833-419A-849E-1D139619D186}" type="presParOf" srcId="{6494D568-DA3F-4797-ADFE-36B4B7965F7F}" destId="{7F3BDA6C-F3B4-41BE-B2BF-0AFFCBD605F8}" srcOrd="0" destOrd="0" presId="urn:microsoft.com/office/officeart/2005/8/layout/hierarchy2"/>
    <dgm:cxn modelId="{832546C6-0BE5-4F44-8CC3-8121A006488B}" type="presParOf" srcId="{6494D568-DA3F-4797-ADFE-36B4B7965F7F}" destId="{06186439-261A-4755-88E7-66FD4A6BD709}" srcOrd="1" destOrd="0" presId="urn:microsoft.com/office/officeart/2005/8/layout/hierarchy2"/>
    <dgm:cxn modelId="{F0C2A9BD-46A3-4DA0-817F-DF885293C8DB}" type="presParOf" srcId="{2CD9BB01-FB59-4FC7-B474-9B84F3AD1EF4}" destId="{41ADE0B3-DE3F-46A9-B516-45364A1BA321}" srcOrd="2" destOrd="0" presId="urn:microsoft.com/office/officeart/2005/8/layout/hierarchy2"/>
    <dgm:cxn modelId="{DDFDB459-1625-4839-991E-6128F121AA3A}" type="presParOf" srcId="{41ADE0B3-DE3F-46A9-B516-45364A1BA321}" destId="{EA3DEF0E-B5CC-4E49-94EF-347FC638BC6E}" srcOrd="0" destOrd="0" presId="urn:microsoft.com/office/officeart/2005/8/layout/hierarchy2"/>
    <dgm:cxn modelId="{B7FA32CE-DD8A-4783-8475-8F3F3F20085C}" type="presParOf" srcId="{2CD9BB01-FB59-4FC7-B474-9B84F3AD1EF4}" destId="{74BA7853-0B90-4067-A065-CD92067A8EF3}" srcOrd="3" destOrd="0" presId="urn:microsoft.com/office/officeart/2005/8/layout/hierarchy2"/>
    <dgm:cxn modelId="{9B7C2F20-CC21-4D79-86EF-AF0B4E49E932}" type="presParOf" srcId="{74BA7853-0B90-4067-A065-CD92067A8EF3}" destId="{3A9F20AC-12F4-4B9C-9A4F-F0F6AEC1274D}" srcOrd="0" destOrd="0" presId="urn:microsoft.com/office/officeart/2005/8/layout/hierarchy2"/>
    <dgm:cxn modelId="{7555D6FC-C945-425E-8138-B8D7C88823ED}" type="presParOf" srcId="{74BA7853-0B90-4067-A065-CD92067A8EF3}" destId="{0C0DD63E-D979-4A06-A10C-C147C884C43A}" srcOrd="1" destOrd="0" presId="urn:microsoft.com/office/officeart/2005/8/layout/hierarchy2"/>
    <dgm:cxn modelId="{3C98F0D8-7BEF-4FD0-98EA-9D019A183E00}" type="presParOf" srcId="{0C0DD63E-D979-4A06-A10C-C147C884C43A}" destId="{82A56FA7-E0A4-4BD5-8AA6-83A31F93016C}" srcOrd="0" destOrd="0" presId="urn:microsoft.com/office/officeart/2005/8/layout/hierarchy2"/>
    <dgm:cxn modelId="{C872DF6A-0065-40A9-AC50-98745273C77B}" type="presParOf" srcId="{82A56FA7-E0A4-4BD5-8AA6-83A31F93016C}" destId="{59C1739C-4740-49EF-8701-1B2DD966A6AE}" srcOrd="0" destOrd="0" presId="urn:microsoft.com/office/officeart/2005/8/layout/hierarchy2"/>
    <dgm:cxn modelId="{8FDD623B-2EB5-46C4-98EC-095F5940901B}" type="presParOf" srcId="{0C0DD63E-D979-4A06-A10C-C147C884C43A}" destId="{2C32E4E9-816E-4ED9-B089-ED68F5109F89}" srcOrd="1" destOrd="0" presId="urn:microsoft.com/office/officeart/2005/8/layout/hierarchy2"/>
    <dgm:cxn modelId="{75081468-73B6-45AB-A5E1-834290506740}" type="presParOf" srcId="{2C32E4E9-816E-4ED9-B089-ED68F5109F89}" destId="{7A4C67C0-741E-4DF6-AB6E-6DF621B68C2D}" srcOrd="0" destOrd="0" presId="urn:microsoft.com/office/officeart/2005/8/layout/hierarchy2"/>
    <dgm:cxn modelId="{33CB9A31-A041-4AEC-BDFF-0D95CAB566E0}" type="presParOf" srcId="{2C32E4E9-816E-4ED9-B089-ED68F5109F89}" destId="{95AB4715-9A83-44C6-80F2-CB94B21FB0F5}" srcOrd="1" destOrd="0" presId="urn:microsoft.com/office/officeart/2005/8/layout/hierarchy2"/>
    <dgm:cxn modelId="{57EADB02-5A4A-4E69-A9CA-34020E8867C7}" type="presParOf" srcId="{0C0DD63E-D979-4A06-A10C-C147C884C43A}" destId="{D6002334-358A-4AF8-AAFC-D4F224E169B0}" srcOrd="2" destOrd="0" presId="urn:microsoft.com/office/officeart/2005/8/layout/hierarchy2"/>
    <dgm:cxn modelId="{AC435914-5025-498A-8D96-BE2F1C0230FB}" type="presParOf" srcId="{D6002334-358A-4AF8-AAFC-D4F224E169B0}" destId="{D47EFA42-3BCB-4D09-A2E9-DD927570DEF3}" srcOrd="0" destOrd="0" presId="urn:microsoft.com/office/officeart/2005/8/layout/hierarchy2"/>
    <dgm:cxn modelId="{E3087894-667B-403D-80D7-B75F23064037}" type="presParOf" srcId="{0C0DD63E-D979-4A06-A10C-C147C884C43A}" destId="{375EDCA4-7193-4E30-9C4F-7B0F4B482CA8}" srcOrd="3" destOrd="0" presId="urn:microsoft.com/office/officeart/2005/8/layout/hierarchy2"/>
    <dgm:cxn modelId="{026734CB-333A-4E4D-AE02-494FA59A741A}" type="presParOf" srcId="{375EDCA4-7193-4E30-9C4F-7B0F4B482CA8}" destId="{E3DEB315-57C5-4D0E-8F32-6A8BE308A1E9}" srcOrd="0" destOrd="0" presId="urn:microsoft.com/office/officeart/2005/8/layout/hierarchy2"/>
    <dgm:cxn modelId="{33ABF8EA-0015-4B3D-B67C-CF035CD6497A}" type="presParOf" srcId="{375EDCA4-7193-4E30-9C4F-7B0F4B482CA8}" destId="{D6CD4A37-7F75-4A26-A6DC-5CF947E9EB3B}" srcOrd="1" destOrd="0" presId="urn:microsoft.com/office/officeart/2005/8/layout/hierarchy2"/>
    <dgm:cxn modelId="{B9E35459-5651-4ABD-A0F4-754F8503DD27}" type="presParOf" srcId="{0C0DD63E-D979-4A06-A10C-C147C884C43A}" destId="{004CC607-3F68-43CC-A16F-7D3458162B5F}" srcOrd="4" destOrd="0" presId="urn:microsoft.com/office/officeart/2005/8/layout/hierarchy2"/>
    <dgm:cxn modelId="{8CA302E7-0DCE-43C3-ACC3-110C7C4E8A87}" type="presParOf" srcId="{004CC607-3F68-43CC-A16F-7D3458162B5F}" destId="{5479BFAE-B296-4793-9747-762F8BB3D864}" srcOrd="0" destOrd="0" presId="urn:microsoft.com/office/officeart/2005/8/layout/hierarchy2"/>
    <dgm:cxn modelId="{F0BB56F2-3BEC-4400-B23D-E3086189E4AB}" type="presParOf" srcId="{0C0DD63E-D979-4A06-A10C-C147C884C43A}" destId="{B86AEB9E-A932-48CC-9795-35D501576598}" srcOrd="5" destOrd="0" presId="urn:microsoft.com/office/officeart/2005/8/layout/hierarchy2"/>
    <dgm:cxn modelId="{A3577E96-B207-446F-9583-929FCBD0B063}" type="presParOf" srcId="{B86AEB9E-A932-48CC-9795-35D501576598}" destId="{2E56644D-4428-4176-8C4C-7EECCAF5A878}" srcOrd="0" destOrd="0" presId="urn:microsoft.com/office/officeart/2005/8/layout/hierarchy2"/>
    <dgm:cxn modelId="{9DF9C43E-D48A-4644-ACE6-DE742BE20843}" type="presParOf" srcId="{B86AEB9E-A932-48CC-9795-35D501576598}" destId="{2C50AAF8-E581-4A94-AE58-94BD9DB9D40A}" srcOrd="1" destOrd="0" presId="urn:microsoft.com/office/officeart/2005/8/layout/hierarchy2"/>
    <dgm:cxn modelId="{8E428E0D-DC90-4219-9A38-BFDDD49A24D5}" type="presParOf" srcId="{0C0DD63E-D979-4A06-A10C-C147C884C43A}" destId="{E844AF50-33E2-4A99-8F8B-D0EA8CD07DC7}" srcOrd="6" destOrd="0" presId="urn:microsoft.com/office/officeart/2005/8/layout/hierarchy2"/>
    <dgm:cxn modelId="{1B4F0BB9-508A-4A05-9635-EC8C44B6CA70}" type="presParOf" srcId="{E844AF50-33E2-4A99-8F8B-D0EA8CD07DC7}" destId="{A342F42D-3573-4F94-971D-A043BC107E28}" srcOrd="0" destOrd="0" presId="urn:microsoft.com/office/officeart/2005/8/layout/hierarchy2"/>
    <dgm:cxn modelId="{3888B404-7728-47CF-A120-DB07111FA7FB}" type="presParOf" srcId="{0C0DD63E-D979-4A06-A10C-C147C884C43A}" destId="{4596BD1E-92E8-4DF6-848A-A4E8463A4FEF}" srcOrd="7" destOrd="0" presId="urn:microsoft.com/office/officeart/2005/8/layout/hierarchy2"/>
    <dgm:cxn modelId="{9DB8A4F5-1036-4B3D-937C-F370A4CFA278}" type="presParOf" srcId="{4596BD1E-92E8-4DF6-848A-A4E8463A4FEF}" destId="{5BD628FE-4AE6-44A5-BDB6-23674729A05E}" srcOrd="0" destOrd="0" presId="urn:microsoft.com/office/officeart/2005/8/layout/hierarchy2"/>
    <dgm:cxn modelId="{B0448036-C7DF-40E4-AB1A-1C8D1940E75A}" type="presParOf" srcId="{4596BD1E-92E8-4DF6-848A-A4E8463A4FEF}" destId="{2BC7E482-FFE1-43E8-9798-46F6435EC635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503C855D-84FE-46DF-B95F-E4B867781350}" type="doc">
      <dgm:prSet loTypeId="urn:microsoft.com/office/officeart/2005/8/layout/hierarchy2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23CEB802-3DB8-41B8-A8E5-37AB81F0A388}">
      <dgm:prSet phldrT="[Text]" custT="1"/>
      <dgm:spPr/>
      <dgm:t>
        <a:bodyPr/>
        <a:lstStyle/>
        <a:p>
          <a:r>
            <a:rPr lang="es-DO" sz="1400" noProof="0" smtClean="0"/>
            <a:t>Subestaciones</a:t>
          </a:r>
          <a:endParaRPr lang="es-DO" sz="1400" noProof="0"/>
        </a:p>
      </dgm:t>
    </dgm:pt>
    <dgm:pt modelId="{E86192C4-83F1-4159-AAED-52A139C6863F}" type="parTrans" cxnId="{D590CAFB-E193-44CA-9BCC-900FA0D8558C}">
      <dgm:prSet/>
      <dgm:spPr/>
      <dgm:t>
        <a:bodyPr/>
        <a:lstStyle/>
        <a:p>
          <a:endParaRPr lang="es-DO" sz="3600" noProof="0"/>
        </a:p>
      </dgm:t>
    </dgm:pt>
    <dgm:pt modelId="{9E1EBCE2-AB68-45E0-880C-95C6DD668386}" type="sibTrans" cxnId="{D590CAFB-E193-44CA-9BCC-900FA0D8558C}">
      <dgm:prSet/>
      <dgm:spPr/>
      <dgm:t>
        <a:bodyPr/>
        <a:lstStyle/>
        <a:p>
          <a:endParaRPr lang="es-DO" sz="3600" noProof="0"/>
        </a:p>
      </dgm:t>
    </dgm:pt>
    <dgm:pt modelId="{6A4551DC-ACB3-471B-A054-0678A648808C}">
      <dgm:prSet phldrT="[Text]" custT="1"/>
      <dgm:spPr/>
      <dgm:t>
        <a:bodyPr/>
        <a:lstStyle/>
        <a:p>
          <a:r>
            <a:rPr lang="es-DO" sz="1400" noProof="0" smtClean="0"/>
            <a:t>Reactores shunt</a:t>
          </a:r>
          <a:endParaRPr lang="es-DO" sz="1400" noProof="0"/>
        </a:p>
      </dgm:t>
    </dgm:pt>
    <dgm:pt modelId="{27A0D7FC-7090-4D30-8EDA-577E33DFF1F3}" type="parTrans" cxnId="{A032F444-8AEF-419F-A504-EA230A9DCB05}">
      <dgm:prSet custT="1"/>
      <dgm:spPr/>
      <dgm:t>
        <a:bodyPr/>
        <a:lstStyle/>
        <a:p>
          <a:endParaRPr lang="es-DO" sz="1000" noProof="0"/>
        </a:p>
      </dgm:t>
    </dgm:pt>
    <dgm:pt modelId="{10E5980B-23AA-4A17-8EEF-EC4FDBD01D71}" type="sibTrans" cxnId="{A032F444-8AEF-419F-A504-EA230A9DCB05}">
      <dgm:prSet/>
      <dgm:spPr/>
      <dgm:t>
        <a:bodyPr/>
        <a:lstStyle/>
        <a:p>
          <a:endParaRPr lang="es-DO" sz="3600" noProof="0"/>
        </a:p>
      </dgm:t>
    </dgm:pt>
    <dgm:pt modelId="{29F7386D-34AD-4390-B71B-0F4B12D7A4A4}">
      <dgm:prSet phldrT="[Text]" custT="1"/>
      <dgm:spPr/>
      <dgm:t>
        <a:bodyPr/>
        <a:lstStyle/>
        <a:p>
          <a:r>
            <a:rPr lang="es-DO" sz="1400" noProof="0" dirty="0" smtClean="0"/>
            <a:t>Capacitores </a:t>
          </a:r>
          <a:r>
            <a:rPr lang="es-DO" sz="1400" noProof="0" dirty="0" err="1" smtClean="0"/>
            <a:t>shunt</a:t>
          </a:r>
          <a:endParaRPr lang="es-DO" sz="1400" noProof="0" dirty="0"/>
        </a:p>
      </dgm:t>
    </dgm:pt>
    <dgm:pt modelId="{AAFAF993-D307-4DC0-AF85-6D9125482B82}" type="parTrans" cxnId="{50A84FB0-E9CF-4A95-A468-B224C154D869}">
      <dgm:prSet/>
      <dgm:spPr/>
      <dgm:t>
        <a:bodyPr/>
        <a:lstStyle/>
        <a:p>
          <a:endParaRPr lang="es-DO" noProof="0"/>
        </a:p>
      </dgm:t>
    </dgm:pt>
    <dgm:pt modelId="{7DA287F5-8DA3-42F9-A503-541FCFE29956}" type="sibTrans" cxnId="{50A84FB0-E9CF-4A95-A468-B224C154D869}">
      <dgm:prSet/>
      <dgm:spPr/>
      <dgm:t>
        <a:bodyPr/>
        <a:lstStyle/>
        <a:p>
          <a:endParaRPr lang="es-DO" noProof="0"/>
        </a:p>
      </dgm:t>
    </dgm:pt>
    <dgm:pt modelId="{351C98A9-B94A-48A9-9A02-A7F7067E89EA}">
      <dgm:prSet phldrT="[Text]" custT="1"/>
      <dgm:spPr/>
      <dgm:t>
        <a:bodyPr/>
        <a:lstStyle/>
        <a:p>
          <a:r>
            <a:rPr lang="es-DO" sz="1400" noProof="0" smtClean="0"/>
            <a:t>Protección diferencial</a:t>
          </a:r>
          <a:endParaRPr lang="es-DO" sz="1400" noProof="0"/>
        </a:p>
      </dgm:t>
    </dgm:pt>
    <dgm:pt modelId="{57EED26D-75AD-483A-8523-F9C8D181B042}" type="parTrans" cxnId="{7B2E9E18-8415-485D-9D75-8F39F4760DA9}">
      <dgm:prSet/>
      <dgm:spPr/>
      <dgm:t>
        <a:bodyPr/>
        <a:lstStyle/>
        <a:p>
          <a:endParaRPr lang="es-DO" noProof="0"/>
        </a:p>
      </dgm:t>
    </dgm:pt>
    <dgm:pt modelId="{B9905E5F-7311-4A86-A62E-68717D925CB6}" type="sibTrans" cxnId="{7B2E9E18-8415-485D-9D75-8F39F4760DA9}">
      <dgm:prSet/>
      <dgm:spPr/>
      <dgm:t>
        <a:bodyPr/>
        <a:lstStyle/>
        <a:p>
          <a:endParaRPr lang="es-DO" noProof="0"/>
        </a:p>
      </dgm:t>
    </dgm:pt>
    <dgm:pt modelId="{F721557E-4FFD-4730-A158-96B43339C431}">
      <dgm:prSet phldrT="[Text]" custT="1"/>
      <dgm:spPr/>
      <dgm:t>
        <a:bodyPr/>
        <a:lstStyle/>
        <a:p>
          <a:r>
            <a:rPr lang="es-DO" sz="1400" noProof="0" smtClean="0"/>
            <a:t>Protección por sobrecorrientes</a:t>
          </a:r>
          <a:endParaRPr lang="es-DO" sz="1400" noProof="0"/>
        </a:p>
      </dgm:t>
    </dgm:pt>
    <dgm:pt modelId="{43F06520-E7E0-4661-930B-1DC94A29E30E}" type="parTrans" cxnId="{809CA423-4ECC-4E0A-8B0C-5E346F6A1E92}">
      <dgm:prSet/>
      <dgm:spPr/>
      <dgm:t>
        <a:bodyPr/>
        <a:lstStyle/>
        <a:p>
          <a:endParaRPr lang="es-DO" noProof="0"/>
        </a:p>
      </dgm:t>
    </dgm:pt>
    <dgm:pt modelId="{D6CCFEBF-74A8-4C4A-B0DC-4F9B859CDABF}" type="sibTrans" cxnId="{809CA423-4ECC-4E0A-8B0C-5E346F6A1E92}">
      <dgm:prSet/>
      <dgm:spPr/>
      <dgm:t>
        <a:bodyPr/>
        <a:lstStyle/>
        <a:p>
          <a:endParaRPr lang="es-DO" noProof="0"/>
        </a:p>
      </dgm:t>
    </dgm:pt>
    <dgm:pt modelId="{D46C2485-0303-4BE4-B9AF-D7444CE5EC79}">
      <dgm:prSet phldrT="[Text]" custT="1"/>
      <dgm:spPr/>
      <dgm:t>
        <a:bodyPr/>
        <a:lstStyle/>
        <a:p>
          <a:r>
            <a:rPr lang="es-DO" sz="1400" noProof="0" smtClean="0"/>
            <a:t>Protecciones de sobrecorriente</a:t>
          </a:r>
          <a:endParaRPr lang="es-DO" sz="1400" noProof="0"/>
        </a:p>
      </dgm:t>
    </dgm:pt>
    <dgm:pt modelId="{E4AA6789-8776-4C63-A33A-2CAF400FA97A}" type="parTrans" cxnId="{2CC93564-06B8-4B81-95B3-6BBFAE9BC337}">
      <dgm:prSet/>
      <dgm:spPr/>
      <dgm:t>
        <a:bodyPr/>
        <a:lstStyle/>
        <a:p>
          <a:endParaRPr lang="es-DO" noProof="0"/>
        </a:p>
      </dgm:t>
    </dgm:pt>
    <dgm:pt modelId="{7CF5B077-E478-44B9-8B91-CBF0EE6E98E6}" type="sibTrans" cxnId="{2CC93564-06B8-4B81-95B3-6BBFAE9BC337}">
      <dgm:prSet/>
      <dgm:spPr/>
      <dgm:t>
        <a:bodyPr/>
        <a:lstStyle/>
        <a:p>
          <a:endParaRPr lang="es-DO" noProof="0"/>
        </a:p>
      </dgm:t>
    </dgm:pt>
    <dgm:pt modelId="{93A28E82-CD7B-4E9A-9A1B-5ABAF4742D62}">
      <dgm:prSet phldrT="[Text]" custT="1"/>
      <dgm:spPr/>
      <dgm:t>
        <a:bodyPr/>
        <a:lstStyle/>
        <a:p>
          <a:r>
            <a:rPr lang="es-DO" sz="1400" noProof="0" smtClean="0"/>
            <a:t>Protección de tensión</a:t>
          </a:r>
          <a:endParaRPr lang="es-DO" sz="1400" noProof="0"/>
        </a:p>
      </dgm:t>
    </dgm:pt>
    <dgm:pt modelId="{7A816204-85FD-4338-9AD7-3D56BFEA1F16}" type="parTrans" cxnId="{B343B235-8EF1-42B3-AEB5-F123A87E448E}">
      <dgm:prSet/>
      <dgm:spPr/>
      <dgm:t>
        <a:bodyPr/>
        <a:lstStyle/>
        <a:p>
          <a:endParaRPr lang="es-DO" noProof="0"/>
        </a:p>
      </dgm:t>
    </dgm:pt>
    <dgm:pt modelId="{B1699590-5428-4BA4-B707-09C1756E33BB}" type="sibTrans" cxnId="{B343B235-8EF1-42B3-AEB5-F123A87E448E}">
      <dgm:prSet/>
      <dgm:spPr/>
      <dgm:t>
        <a:bodyPr/>
        <a:lstStyle/>
        <a:p>
          <a:endParaRPr lang="es-DO" noProof="0"/>
        </a:p>
      </dgm:t>
    </dgm:pt>
    <dgm:pt modelId="{9F892B69-21BC-4AA9-8A29-8638AE367D14}">
      <dgm:prSet phldrT="[Text]" custT="1"/>
      <dgm:spPr/>
      <dgm:t>
        <a:bodyPr/>
        <a:lstStyle/>
        <a:p>
          <a:r>
            <a:rPr lang="es-DO" sz="1400" noProof="0" dirty="0" smtClean="0"/>
            <a:t>Falla de interruptor</a:t>
          </a:r>
          <a:endParaRPr lang="es-DO" sz="1400" noProof="0" dirty="0"/>
        </a:p>
      </dgm:t>
    </dgm:pt>
    <dgm:pt modelId="{A76C1C9B-7BB3-44DC-A601-204691CECF3C}" type="parTrans" cxnId="{95EA2B10-1691-4C3D-9AD4-88CB0970A00A}">
      <dgm:prSet/>
      <dgm:spPr/>
      <dgm:t>
        <a:bodyPr/>
        <a:lstStyle/>
        <a:p>
          <a:endParaRPr lang="es-DO" noProof="0"/>
        </a:p>
      </dgm:t>
    </dgm:pt>
    <dgm:pt modelId="{F9D48EFC-7F3C-4DDA-9C99-5FE0E76872FF}" type="sibTrans" cxnId="{95EA2B10-1691-4C3D-9AD4-88CB0970A00A}">
      <dgm:prSet/>
      <dgm:spPr/>
      <dgm:t>
        <a:bodyPr/>
        <a:lstStyle/>
        <a:p>
          <a:endParaRPr lang="es-DO" noProof="0"/>
        </a:p>
      </dgm:t>
    </dgm:pt>
    <dgm:pt modelId="{AD10FCFE-1D66-4126-83EB-6E1CCA6C6171}">
      <dgm:prSet phldrT="[Text]" custT="1"/>
      <dgm:spPr/>
      <dgm:t>
        <a:bodyPr/>
        <a:lstStyle/>
        <a:p>
          <a:r>
            <a:rPr lang="en-US" sz="1400" noProof="0" dirty="0" err="1" smtClean="0"/>
            <a:t>Falla</a:t>
          </a:r>
          <a:r>
            <a:rPr lang="en-US" sz="1400" noProof="0" dirty="0" smtClean="0"/>
            <a:t> de </a:t>
          </a:r>
          <a:r>
            <a:rPr lang="en-US" sz="1400" noProof="0" dirty="0" err="1" smtClean="0"/>
            <a:t>interruptor</a:t>
          </a:r>
          <a:endParaRPr lang="es-DO" sz="1400" noProof="0" dirty="0"/>
        </a:p>
      </dgm:t>
    </dgm:pt>
    <dgm:pt modelId="{4686B599-825A-4400-ADB6-FF75685F1DBF}" type="parTrans" cxnId="{BB1AB395-86D8-4560-BDC8-772A0FE95EBE}">
      <dgm:prSet/>
      <dgm:spPr/>
      <dgm:t>
        <a:bodyPr/>
        <a:lstStyle/>
        <a:p>
          <a:endParaRPr lang="en-US"/>
        </a:p>
      </dgm:t>
    </dgm:pt>
    <dgm:pt modelId="{FEDF9DA0-0958-44E7-B0F2-5397E0F5B46B}" type="sibTrans" cxnId="{BB1AB395-86D8-4560-BDC8-772A0FE95EBE}">
      <dgm:prSet/>
      <dgm:spPr/>
      <dgm:t>
        <a:bodyPr/>
        <a:lstStyle/>
        <a:p>
          <a:endParaRPr lang="en-US"/>
        </a:p>
      </dgm:t>
    </dgm:pt>
    <dgm:pt modelId="{1E651992-E0A0-4C12-A859-612CDD80C7F2}" type="pres">
      <dgm:prSet presAssocID="{503C855D-84FE-46DF-B95F-E4B867781350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4795219-26BC-4CE4-A521-AFD4DD10E8CE}" type="pres">
      <dgm:prSet presAssocID="{23CEB802-3DB8-41B8-A8E5-37AB81F0A388}" presName="root1" presStyleCnt="0"/>
      <dgm:spPr/>
    </dgm:pt>
    <dgm:pt modelId="{FD8CD83C-8797-4436-9497-8407FB1B071A}" type="pres">
      <dgm:prSet presAssocID="{23CEB802-3DB8-41B8-A8E5-37AB81F0A388}" presName="LevelOneTextNode" presStyleLbl="node0" presStyleIdx="0" presStyleCnt="1" custLinFactNeighborX="-72827" custLinFactNeighborY="-2852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CD9BB01-FB59-4FC7-B474-9B84F3AD1EF4}" type="pres">
      <dgm:prSet presAssocID="{23CEB802-3DB8-41B8-A8E5-37AB81F0A388}" presName="level2hierChild" presStyleCnt="0"/>
      <dgm:spPr/>
    </dgm:pt>
    <dgm:pt modelId="{FBE1DA72-1D3D-4FA9-9979-213253FB6A1D}" type="pres">
      <dgm:prSet presAssocID="{27A0D7FC-7090-4D30-8EDA-577E33DFF1F3}" presName="conn2-1" presStyleLbl="parChTrans1D2" presStyleIdx="0" presStyleCnt="3"/>
      <dgm:spPr/>
      <dgm:t>
        <a:bodyPr/>
        <a:lstStyle/>
        <a:p>
          <a:endParaRPr lang="en-US"/>
        </a:p>
      </dgm:t>
    </dgm:pt>
    <dgm:pt modelId="{38F2F9EA-C4E3-4F0F-837E-A76F7A0A03AC}" type="pres">
      <dgm:prSet presAssocID="{27A0D7FC-7090-4D30-8EDA-577E33DFF1F3}" presName="connTx" presStyleLbl="parChTrans1D2" presStyleIdx="0" presStyleCnt="3"/>
      <dgm:spPr/>
      <dgm:t>
        <a:bodyPr/>
        <a:lstStyle/>
        <a:p>
          <a:endParaRPr lang="en-US"/>
        </a:p>
      </dgm:t>
    </dgm:pt>
    <dgm:pt modelId="{BBB15A7F-E24C-4C9F-BD59-E5B074600317}" type="pres">
      <dgm:prSet presAssocID="{6A4551DC-ACB3-471B-A054-0678A648808C}" presName="root2" presStyleCnt="0"/>
      <dgm:spPr/>
    </dgm:pt>
    <dgm:pt modelId="{1AF7BE7A-3DC5-4CD9-83EE-921A19766C38}" type="pres">
      <dgm:prSet presAssocID="{6A4551DC-ACB3-471B-A054-0678A648808C}" presName="LevelTwoTextNode" presStyleLbl="node2" presStyleIdx="0" presStyleCnt="3" custScaleX="99874" custLinFactNeighborX="-15852" custLinFactNeighborY="-856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DAD17BC-F131-4683-998E-5B04568ED902}" type="pres">
      <dgm:prSet presAssocID="{6A4551DC-ACB3-471B-A054-0678A648808C}" presName="level3hierChild" presStyleCnt="0"/>
      <dgm:spPr/>
    </dgm:pt>
    <dgm:pt modelId="{BF4A1FA6-E437-4FB5-95BD-9253EB47B2C3}" type="pres">
      <dgm:prSet presAssocID="{57EED26D-75AD-483A-8523-F9C8D181B042}" presName="conn2-1" presStyleLbl="parChTrans1D3" presStyleIdx="0" presStyleCnt="5"/>
      <dgm:spPr/>
      <dgm:t>
        <a:bodyPr/>
        <a:lstStyle/>
        <a:p>
          <a:endParaRPr lang="en-US"/>
        </a:p>
      </dgm:t>
    </dgm:pt>
    <dgm:pt modelId="{EB34D432-5026-4540-B3E5-D4435AD80922}" type="pres">
      <dgm:prSet presAssocID="{57EED26D-75AD-483A-8523-F9C8D181B042}" presName="connTx" presStyleLbl="parChTrans1D3" presStyleIdx="0" presStyleCnt="5"/>
      <dgm:spPr/>
      <dgm:t>
        <a:bodyPr/>
        <a:lstStyle/>
        <a:p>
          <a:endParaRPr lang="en-US"/>
        </a:p>
      </dgm:t>
    </dgm:pt>
    <dgm:pt modelId="{0CC4BBD1-5F68-4D3A-910C-A8B2B96F5649}" type="pres">
      <dgm:prSet presAssocID="{351C98A9-B94A-48A9-9A02-A7F7067E89EA}" presName="root2" presStyleCnt="0"/>
      <dgm:spPr/>
    </dgm:pt>
    <dgm:pt modelId="{E6011997-DD0A-4073-ACAC-230ECC674D32}" type="pres">
      <dgm:prSet presAssocID="{351C98A9-B94A-48A9-9A02-A7F7067E89EA}" presName="LevelTwoTextNode" presStyleLbl="node3" presStyleIdx="0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D46C38E-FE91-42CE-A3B3-0045BFA03FA6}" type="pres">
      <dgm:prSet presAssocID="{351C98A9-B94A-48A9-9A02-A7F7067E89EA}" presName="level3hierChild" presStyleCnt="0"/>
      <dgm:spPr/>
    </dgm:pt>
    <dgm:pt modelId="{E884D636-669D-4D43-88CF-5629ECCA9D12}" type="pres">
      <dgm:prSet presAssocID="{43F06520-E7E0-4661-930B-1DC94A29E30E}" presName="conn2-1" presStyleLbl="parChTrans1D3" presStyleIdx="1" presStyleCnt="5"/>
      <dgm:spPr/>
      <dgm:t>
        <a:bodyPr/>
        <a:lstStyle/>
        <a:p>
          <a:endParaRPr lang="en-US"/>
        </a:p>
      </dgm:t>
    </dgm:pt>
    <dgm:pt modelId="{838A0506-78DB-4837-B5B6-8CA20070AD23}" type="pres">
      <dgm:prSet presAssocID="{43F06520-E7E0-4661-930B-1DC94A29E30E}" presName="connTx" presStyleLbl="parChTrans1D3" presStyleIdx="1" presStyleCnt="5"/>
      <dgm:spPr/>
      <dgm:t>
        <a:bodyPr/>
        <a:lstStyle/>
        <a:p>
          <a:endParaRPr lang="en-US"/>
        </a:p>
      </dgm:t>
    </dgm:pt>
    <dgm:pt modelId="{AECF2A42-3AA2-4DC8-882D-D95199F76828}" type="pres">
      <dgm:prSet presAssocID="{F721557E-4FFD-4730-A158-96B43339C431}" presName="root2" presStyleCnt="0"/>
      <dgm:spPr/>
    </dgm:pt>
    <dgm:pt modelId="{71FD01AD-8787-4B5E-96B0-8DBFA7D8AB54}" type="pres">
      <dgm:prSet presAssocID="{F721557E-4FFD-4730-A158-96B43339C431}" presName="LevelTwoTextNode" presStyleLbl="node3" presStyleIdx="1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7803AC4-2125-4B1E-A64F-8AD1E06F1851}" type="pres">
      <dgm:prSet presAssocID="{F721557E-4FFD-4730-A158-96B43339C431}" presName="level3hierChild" presStyleCnt="0"/>
      <dgm:spPr/>
    </dgm:pt>
    <dgm:pt modelId="{41ADE0B3-DE3F-46A9-B516-45364A1BA321}" type="pres">
      <dgm:prSet presAssocID="{AAFAF993-D307-4DC0-AF85-6D9125482B82}" presName="conn2-1" presStyleLbl="parChTrans1D2" presStyleIdx="1" presStyleCnt="3"/>
      <dgm:spPr/>
      <dgm:t>
        <a:bodyPr/>
        <a:lstStyle/>
        <a:p>
          <a:endParaRPr lang="en-US"/>
        </a:p>
      </dgm:t>
    </dgm:pt>
    <dgm:pt modelId="{EA3DEF0E-B5CC-4E49-94EF-347FC638BC6E}" type="pres">
      <dgm:prSet presAssocID="{AAFAF993-D307-4DC0-AF85-6D9125482B82}" presName="connTx" presStyleLbl="parChTrans1D2" presStyleIdx="1" presStyleCnt="3"/>
      <dgm:spPr/>
      <dgm:t>
        <a:bodyPr/>
        <a:lstStyle/>
        <a:p>
          <a:endParaRPr lang="en-US"/>
        </a:p>
      </dgm:t>
    </dgm:pt>
    <dgm:pt modelId="{74BA7853-0B90-4067-A065-CD92067A8EF3}" type="pres">
      <dgm:prSet presAssocID="{29F7386D-34AD-4390-B71B-0F4B12D7A4A4}" presName="root2" presStyleCnt="0"/>
      <dgm:spPr/>
    </dgm:pt>
    <dgm:pt modelId="{3A9F20AC-12F4-4B9C-9A4F-F0F6AEC1274D}" type="pres">
      <dgm:prSet presAssocID="{29F7386D-34AD-4390-B71B-0F4B12D7A4A4}" presName="LevelTwoTextNode" presStyleLbl="node2" presStyleIdx="1" presStyleCnt="3" custLinFactNeighborX="-15707" custLinFactNeighborY="-88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C0DD63E-D979-4A06-A10C-C147C884C43A}" type="pres">
      <dgm:prSet presAssocID="{29F7386D-34AD-4390-B71B-0F4B12D7A4A4}" presName="level3hierChild" presStyleCnt="0"/>
      <dgm:spPr/>
    </dgm:pt>
    <dgm:pt modelId="{9FB80427-1182-479F-8C16-2D4EA6F0F4DE}" type="pres">
      <dgm:prSet presAssocID="{E4AA6789-8776-4C63-A33A-2CAF400FA97A}" presName="conn2-1" presStyleLbl="parChTrans1D3" presStyleIdx="2" presStyleCnt="5"/>
      <dgm:spPr/>
      <dgm:t>
        <a:bodyPr/>
        <a:lstStyle/>
        <a:p>
          <a:endParaRPr lang="en-US"/>
        </a:p>
      </dgm:t>
    </dgm:pt>
    <dgm:pt modelId="{419A5E76-2A16-47D4-892B-02753051626C}" type="pres">
      <dgm:prSet presAssocID="{E4AA6789-8776-4C63-A33A-2CAF400FA97A}" presName="connTx" presStyleLbl="parChTrans1D3" presStyleIdx="2" presStyleCnt="5"/>
      <dgm:spPr/>
      <dgm:t>
        <a:bodyPr/>
        <a:lstStyle/>
        <a:p>
          <a:endParaRPr lang="en-US"/>
        </a:p>
      </dgm:t>
    </dgm:pt>
    <dgm:pt modelId="{B52CB391-11AD-4D11-9EC2-B87463EF8F4A}" type="pres">
      <dgm:prSet presAssocID="{D46C2485-0303-4BE4-B9AF-D7444CE5EC79}" presName="root2" presStyleCnt="0"/>
      <dgm:spPr/>
    </dgm:pt>
    <dgm:pt modelId="{456B167B-6BAD-42F3-BEEB-EF797EB8B5CE}" type="pres">
      <dgm:prSet presAssocID="{D46C2485-0303-4BE4-B9AF-D7444CE5EC79}" presName="LevelTwoTextNode" presStyleLbl="node3" presStyleIdx="2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0862AC0-46EB-4C11-9BDA-5C42ECE4E0E7}" type="pres">
      <dgm:prSet presAssocID="{D46C2485-0303-4BE4-B9AF-D7444CE5EC79}" presName="level3hierChild" presStyleCnt="0"/>
      <dgm:spPr/>
    </dgm:pt>
    <dgm:pt modelId="{2F0EFCAB-BE4E-446D-AFEB-E882FB005BD7}" type="pres">
      <dgm:prSet presAssocID="{7A816204-85FD-4338-9AD7-3D56BFEA1F16}" presName="conn2-1" presStyleLbl="parChTrans1D3" presStyleIdx="3" presStyleCnt="5"/>
      <dgm:spPr/>
      <dgm:t>
        <a:bodyPr/>
        <a:lstStyle/>
        <a:p>
          <a:endParaRPr lang="en-US"/>
        </a:p>
      </dgm:t>
    </dgm:pt>
    <dgm:pt modelId="{2445C405-37CF-4556-A220-507E22652A94}" type="pres">
      <dgm:prSet presAssocID="{7A816204-85FD-4338-9AD7-3D56BFEA1F16}" presName="connTx" presStyleLbl="parChTrans1D3" presStyleIdx="3" presStyleCnt="5"/>
      <dgm:spPr/>
      <dgm:t>
        <a:bodyPr/>
        <a:lstStyle/>
        <a:p>
          <a:endParaRPr lang="en-US"/>
        </a:p>
      </dgm:t>
    </dgm:pt>
    <dgm:pt modelId="{1BB610AB-95C3-4BC6-B0CF-693132F4D878}" type="pres">
      <dgm:prSet presAssocID="{93A28E82-CD7B-4E9A-9A1B-5ABAF4742D62}" presName="root2" presStyleCnt="0"/>
      <dgm:spPr/>
    </dgm:pt>
    <dgm:pt modelId="{3A64386C-6557-4BE4-85A5-61547316AC27}" type="pres">
      <dgm:prSet presAssocID="{93A28E82-CD7B-4E9A-9A1B-5ABAF4742D62}" presName="LevelTwoTextNode" presStyleLbl="node3" presStyleIdx="3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AF495B1-37C8-4E74-965F-EB2D6FCA1195}" type="pres">
      <dgm:prSet presAssocID="{93A28E82-CD7B-4E9A-9A1B-5ABAF4742D62}" presName="level3hierChild" presStyleCnt="0"/>
      <dgm:spPr/>
    </dgm:pt>
    <dgm:pt modelId="{7D336481-95F6-4CAA-98D2-06A31D45E565}" type="pres">
      <dgm:prSet presAssocID="{A76C1C9B-7BB3-44DC-A601-204691CECF3C}" presName="conn2-1" presStyleLbl="parChTrans1D3" presStyleIdx="4" presStyleCnt="5"/>
      <dgm:spPr/>
      <dgm:t>
        <a:bodyPr/>
        <a:lstStyle/>
        <a:p>
          <a:endParaRPr lang="en-US"/>
        </a:p>
      </dgm:t>
    </dgm:pt>
    <dgm:pt modelId="{CBA583FB-C7FE-46AC-ACF3-AA25258FFB46}" type="pres">
      <dgm:prSet presAssocID="{A76C1C9B-7BB3-44DC-A601-204691CECF3C}" presName="connTx" presStyleLbl="parChTrans1D3" presStyleIdx="4" presStyleCnt="5"/>
      <dgm:spPr/>
      <dgm:t>
        <a:bodyPr/>
        <a:lstStyle/>
        <a:p>
          <a:endParaRPr lang="en-US"/>
        </a:p>
      </dgm:t>
    </dgm:pt>
    <dgm:pt modelId="{642116AB-A264-4B0A-8A71-7CBEA9328F72}" type="pres">
      <dgm:prSet presAssocID="{9F892B69-21BC-4AA9-8A29-8638AE367D14}" presName="root2" presStyleCnt="0"/>
      <dgm:spPr/>
    </dgm:pt>
    <dgm:pt modelId="{419B2257-1FAE-4136-9221-82DE5B07B4C2}" type="pres">
      <dgm:prSet presAssocID="{9F892B69-21BC-4AA9-8A29-8638AE367D14}" presName="LevelTwoTextNode" presStyleLbl="node3" presStyleIdx="4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DF2F915-8CCD-4D8E-8A4C-2D0EEDB3E2A4}" type="pres">
      <dgm:prSet presAssocID="{9F892B69-21BC-4AA9-8A29-8638AE367D14}" presName="level3hierChild" presStyleCnt="0"/>
      <dgm:spPr/>
    </dgm:pt>
    <dgm:pt modelId="{1F7D4E1D-15EC-4C74-ACB7-3A65018C1233}" type="pres">
      <dgm:prSet presAssocID="{4686B599-825A-4400-ADB6-FF75685F1DBF}" presName="conn2-1" presStyleLbl="parChTrans1D2" presStyleIdx="2" presStyleCnt="3"/>
      <dgm:spPr/>
      <dgm:t>
        <a:bodyPr/>
        <a:lstStyle/>
        <a:p>
          <a:endParaRPr lang="en-US"/>
        </a:p>
      </dgm:t>
    </dgm:pt>
    <dgm:pt modelId="{06861F18-410B-45FB-87AE-659F96AA487C}" type="pres">
      <dgm:prSet presAssocID="{4686B599-825A-4400-ADB6-FF75685F1DBF}" presName="connTx" presStyleLbl="parChTrans1D2" presStyleIdx="2" presStyleCnt="3"/>
      <dgm:spPr/>
      <dgm:t>
        <a:bodyPr/>
        <a:lstStyle/>
        <a:p>
          <a:endParaRPr lang="en-US"/>
        </a:p>
      </dgm:t>
    </dgm:pt>
    <dgm:pt modelId="{A8F5E3D4-6D79-406E-A5E1-3CD7DE5FFF2D}" type="pres">
      <dgm:prSet presAssocID="{AD10FCFE-1D66-4126-83EB-6E1CCA6C6171}" presName="root2" presStyleCnt="0"/>
      <dgm:spPr/>
    </dgm:pt>
    <dgm:pt modelId="{40A302D8-F33E-49B8-943E-3EB46ABA0A93}" type="pres">
      <dgm:prSet presAssocID="{AD10FCFE-1D66-4126-83EB-6E1CCA6C6171}" presName="LevelTwoTextNode" presStyleLbl="node2" presStyleIdx="2" presStyleCnt="3" custLinFactNeighborX="-15707" custLinFactNeighborY="-599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FCDA4DB-BA4C-4053-95E4-DCAE5822A3DF}" type="pres">
      <dgm:prSet presAssocID="{AD10FCFE-1D66-4126-83EB-6E1CCA6C6171}" presName="level3hierChild" presStyleCnt="0"/>
      <dgm:spPr/>
    </dgm:pt>
  </dgm:ptLst>
  <dgm:cxnLst>
    <dgm:cxn modelId="{6A470994-E98B-4DE5-9C5A-19EE90A08BE0}" type="presOf" srcId="{AAFAF993-D307-4DC0-AF85-6D9125482B82}" destId="{41ADE0B3-DE3F-46A9-B516-45364A1BA321}" srcOrd="0" destOrd="0" presId="urn:microsoft.com/office/officeart/2005/8/layout/hierarchy2"/>
    <dgm:cxn modelId="{38EDC8F7-69A8-421A-AE5E-7FBC737AC04C}" type="presOf" srcId="{6A4551DC-ACB3-471B-A054-0678A648808C}" destId="{1AF7BE7A-3DC5-4CD9-83EE-921A19766C38}" srcOrd="0" destOrd="0" presId="urn:microsoft.com/office/officeart/2005/8/layout/hierarchy2"/>
    <dgm:cxn modelId="{95EA2B10-1691-4C3D-9AD4-88CB0970A00A}" srcId="{29F7386D-34AD-4390-B71B-0F4B12D7A4A4}" destId="{9F892B69-21BC-4AA9-8A29-8638AE367D14}" srcOrd="2" destOrd="0" parTransId="{A76C1C9B-7BB3-44DC-A601-204691CECF3C}" sibTransId="{F9D48EFC-7F3C-4DDA-9C99-5FE0E76872FF}"/>
    <dgm:cxn modelId="{2D03E3D4-30DE-42D0-A99E-955696C551FE}" type="presOf" srcId="{503C855D-84FE-46DF-B95F-E4B867781350}" destId="{1E651992-E0A0-4C12-A859-612CDD80C7F2}" srcOrd="0" destOrd="0" presId="urn:microsoft.com/office/officeart/2005/8/layout/hierarchy2"/>
    <dgm:cxn modelId="{5E6395C2-4408-430D-9752-B8DAA18503EC}" type="presOf" srcId="{27A0D7FC-7090-4D30-8EDA-577E33DFF1F3}" destId="{FBE1DA72-1D3D-4FA9-9979-213253FB6A1D}" srcOrd="0" destOrd="0" presId="urn:microsoft.com/office/officeart/2005/8/layout/hierarchy2"/>
    <dgm:cxn modelId="{5DD0B120-7A45-4FC4-B5EF-959D4431530A}" type="presOf" srcId="{E4AA6789-8776-4C63-A33A-2CAF400FA97A}" destId="{419A5E76-2A16-47D4-892B-02753051626C}" srcOrd="1" destOrd="0" presId="urn:microsoft.com/office/officeart/2005/8/layout/hierarchy2"/>
    <dgm:cxn modelId="{EF38DF76-8663-4DE8-AE90-17893C2A26EC}" type="presOf" srcId="{A76C1C9B-7BB3-44DC-A601-204691CECF3C}" destId="{7D336481-95F6-4CAA-98D2-06A31D45E565}" srcOrd="0" destOrd="0" presId="urn:microsoft.com/office/officeart/2005/8/layout/hierarchy2"/>
    <dgm:cxn modelId="{809CA423-4ECC-4E0A-8B0C-5E346F6A1E92}" srcId="{6A4551DC-ACB3-471B-A054-0678A648808C}" destId="{F721557E-4FFD-4730-A158-96B43339C431}" srcOrd="1" destOrd="0" parTransId="{43F06520-E7E0-4661-930B-1DC94A29E30E}" sibTransId="{D6CCFEBF-74A8-4C4A-B0DC-4F9B859CDABF}"/>
    <dgm:cxn modelId="{7B2E9E18-8415-485D-9D75-8F39F4760DA9}" srcId="{6A4551DC-ACB3-471B-A054-0678A648808C}" destId="{351C98A9-B94A-48A9-9A02-A7F7067E89EA}" srcOrd="0" destOrd="0" parTransId="{57EED26D-75AD-483A-8523-F9C8D181B042}" sibTransId="{B9905E5F-7311-4A86-A62E-68717D925CB6}"/>
    <dgm:cxn modelId="{BB1AB395-86D8-4560-BDC8-772A0FE95EBE}" srcId="{23CEB802-3DB8-41B8-A8E5-37AB81F0A388}" destId="{AD10FCFE-1D66-4126-83EB-6E1CCA6C6171}" srcOrd="2" destOrd="0" parTransId="{4686B599-825A-4400-ADB6-FF75685F1DBF}" sibTransId="{FEDF9DA0-0958-44E7-B0F2-5397E0F5B46B}"/>
    <dgm:cxn modelId="{D03F6D87-24D0-439A-A3D9-20B77762F1B9}" type="presOf" srcId="{23CEB802-3DB8-41B8-A8E5-37AB81F0A388}" destId="{FD8CD83C-8797-4436-9497-8407FB1B071A}" srcOrd="0" destOrd="0" presId="urn:microsoft.com/office/officeart/2005/8/layout/hierarchy2"/>
    <dgm:cxn modelId="{50A84FB0-E9CF-4A95-A468-B224C154D869}" srcId="{23CEB802-3DB8-41B8-A8E5-37AB81F0A388}" destId="{29F7386D-34AD-4390-B71B-0F4B12D7A4A4}" srcOrd="1" destOrd="0" parTransId="{AAFAF993-D307-4DC0-AF85-6D9125482B82}" sibTransId="{7DA287F5-8DA3-42F9-A503-541FCFE29956}"/>
    <dgm:cxn modelId="{D590CAFB-E193-44CA-9BCC-900FA0D8558C}" srcId="{503C855D-84FE-46DF-B95F-E4B867781350}" destId="{23CEB802-3DB8-41B8-A8E5-37AB81F0A388}" srcOrd="0" destOrd="0" parTransId="{E86192C4-83F1-4159-AAED-52A139C6863F}" sibTransId="{9E1EBCE2-AB68-45E0-880C-95C6DD668386}"/>
    <dgm:cxn modelId="{037BD17F-C5C9-4B30-9639-BBBC7D27B514}" type="presOf" srcId="{4686B599-825A-4400-ADB6-FF75685F1DBF}" destId="{06861F18-410B-45FB-87AE-659F96AA487C}" srcOrd="1" destOrd="0" presId="urn:microsoft.com/office/officeart/2005/8/layout/hierarchy2"/>
    <dgm:cxn modelId="{D1C697C7-F758-455F-BC29-D583BED6A348}" type="presOf" srcId="{29F7386D-34AD-4390-B71B-0F4B12D7A4A4}" destId="{3A9F20AC-12F4-4B9C-9A4F-F0F6AEC1274D}" srcOrd="0" destOrd="0" presId="urn:microsoft.com/office/officeart/2005/8/layout/hierarchy2"/>
    <dgm:cxn modelId="{90FAA630-3251-4AE3-870C-FA0F15971342}" type="presOf" srcId="{4686B599-825A-4400-ADB6-FF75685F1DBF}" destId="{1F7D4E1D-15EC-4C74-ACB7-3A65018C1233}" srcOrd="0" destOrd="0" presId="urn:microsoft.com/office/officeart/2005/8/layout/hierarchy2"/>
    <dgm:cxn modelId="{BA6EE88D-EB8D-4A3E-B9DB-B492E7D5F7DC}" type="presOf" srcId="{7A816204-85FD-4338-9AD7-3D56BFEA1F16}" destId="{2F0EFCAB-BE4E-446D-AFEB-E882FB005BD7}" srcOrd="0" destOrd="0" presId="urn:microsoft.com/office/officeart/2005/8/layout/hierarchy2"/>
    <dgm:cxn modelId="{800E72E6-B185-42A9-98FA-02E0FC03717A}" type="presOf" srcId="{57EED26D-75AD-483A-8523-F9C8D181B042}" destId="{EB34D432-5026-4540-B3E5-D4435AD80922}" srcOrd="1" destOrd="0" presId="urn:microsoft.com/office/officeart/2005/8/layout/hierarchy2"/>
    <dgm:cxn modelId="{03A989EB-68A4-4B1E-B122-50ADCBAB6C43}" type="presOf" srcId="{E4AA6789-8776-4C63-A33A-2CAF400FA97A}" destId="{9FB80427-1182-479F-8C16-2D4EA6F0F4DE}" srcOrd="0" destOrd="0" presId="urn:microsoft.com/office/officeart/2005/8/layout/hierarchy2"/>
    <dgm:cxn modelId="{11BB9C90-7870-49C8-82D1-0931A2074984}" type="presOf" srcId="{AD10FCFE-1D66-4126-83EB-6E1CCA6C6171}" destId="{40A302D8-F33E-49B8-943E-3EB46ABA0A93}" srcOrd="0" destOrd="0" presId="urn:microsoft.com/office/officeart/2005/8/layout/hierarchy2"/>
    <dgm:cxn modelId="{FDEE37E8-A48F-4E19-8990-48BA9024EFBF}" type="presOf" srcId="{43F06520-E7E0-4661-930B-1DC94A29E30E}" destId="{838A0506-78DB-4837-B5B6-8CA20070AD23}" srcOrd="1" destOrd="0" presId="urn:microsoft.com/office/officeart/2005/8/layout/hierarchy2"/>
    <dgm:cxn modelId="{BB5B429C-CD76-4979-8B63-6EA75BEC70BE}" type="presOf" srcId="{43F06520-E7E0-4661-930B-1DC94A29E30E}" destId="{E884D636-669D-4D43-88CF-5629ECCA9D12}" srcOrd="0" destOrd="0" presId="urn:microsoft.com/office/officeart/2005/8/layout/hierarchy2"/>
    <dgm:cxn modelId="{6D5641FD-0FB5-423A-A246-FE599A6E74C3}" type="presOf" srcId="{7A816204-85FD-4338-9AD7-3D56BFEA1F16}" destId="{2445C405-37CF-4556-A220-507E22652A94}" srcOrd="1" destOrd="0" presId="urn:microsoft.com/office/officeart/2005/8/layout/hierarchy2"/>
    <dgm:cxn modelId="{A032F444-8AEF-419F-A504-EA230A9DCB05}" srcId="{23CEB802-3DB8-41B8-A8E5-37AB81F0A388}" destId="{6A4551DC-ACB3-471B-A054-0678A648808C}" srcOrd="0" destOrd="0" parTransId="{27A0D7FC-7090-4D30-8EDA-577E33DFF1F3}" sibTransId="{10E5980B-23AA-4A17-8EEF-EC4FDBD01D71}"/>
    <dgm:cxn modelId="{2CC93564-06B8-4B81-95B3-6BBFAE9BC337}" srcId="{29F7386D-34AD-4390-B71B-0F4B12D7A4A4}" destId="{D46C2485-0303-4BE4-B9AF-D7444CE5EC79}" srcOrd="0" destOrd="0" parTransId="{E4AA6789-8776-4C63-A33A-2CAF400FA97A}" sibTransId="{7CF5B077-E478-44B9-8B91-CBF0EE6E98E6}"/>
    <dgm:cxn modelId="{B343B235-8EF1-42B3-AEB5-F123A87E448E}" srcId="{29F7386D-34AD-4390-B71B-0F4B12D7A4A4}" destId="{93A28E82-CD7B-4E9A-9A1B-5ABAF4742D62}" srcOrd="1" destOrd="0" parTransId="{7A816204-85FD-4338-9AD7-3D56BFEA1F16}" sibTransId="{B1699590-5428-4BA4-B707-09C1756E33BB}"/>
    <dgm:cxn modelId="{CA188119-339B-486A-A39F-71625553F1B1}" type="presOf" srcId="{F721557E-4FFD-4730-A158-96B43339C431}" destId="{71FD01AD-8787-4B5E-96B0-8DBFA7D8AB54}" srcOrd="0" destOrd="0" presId="urn:microsoft.com/office/officeart/2005/8/layout/hierarchy2"/>
    <dgm:cxn modelId="{3247AF5D-F00D-4F3D-BBE0-61910A4DF721}" type="presOf" srcId="{AAFAF993-D307-4DC0-AF85-6D9125482B82}" destId="{EA3DEF0E-B5CC-4E49-94EF-347FC638BC6E}" srcOrd="1" destOrd="0" presId="urn:microsoft.com/office/officeart/2005/8/layout/hierarchy2"/>
    <dgm:cxn modelId="{ED283C16-C1F8-43DC-8EC8-A6668D6C8A00}" type="presOf" srcId="{D46C2485-0303-4BE4-B9AF-D7444CE5EC79}" destId="{456B167B-6BAD-42F3-BEEB-EF797EB8B5CE}" srcOrd="0" destOrd="0" presId="urn:microsoft.com/office/officeart/2005/8/layout/hierarchy2"/>
    <dgm:cxn modelId="{D5E071CE-66AA-40A8-B71C-6E91306C78BC}" type="presOf" srcId="{A76C1C9B-7BB3-44DC-A601-204691CECF3C}" destId="{CBA583FB-C7FE-46AC-ACF3-AA25258FFB46}" srcOrd="1" destOrd="0" presId="urn:microsoft.com/office/officeart/2005/8/layout/hierarchy2"/>
    <dgm:cxn modelId="{CAF73C1A-3E93-44B7-84CA-E5D0B7E7AADC}" type="presOf" srcId="{9F892B69-21BC-4AA9-8A29-8638AE367D14}" destId="{419B2257-1FAE-4136-9221-82DE5B07B4C2}" srcOrd="0" destOrd="0" presId="urn:microsoft.com/office/officeart/2005/8/layout/hierarchy2"/>
    <dgm:cxn modelId="{5CB8FB0F-A833-4CCA-8400-4393FEFD4EE4}" type="presOf" srcId="{351C98A9-B94A-48A9-9A02-A7F7067E89EA}" destId="{E6011997-DD0A-4073-ACAC-230ECC674D32}" srcOrd="0" destOrd="0" presId="urn:microsoft.com/office/officeart/2005/8/layout/hierarchy2"/>
    <dgm:cxn modelId="{5CA98A59-9D60-4D20-8D4F-020179504BA2}" type="presOf" srcId="{57EED26D-75AD-483A-8523-F9C8D181B042}" destId="{BF4A1FA6-E437-4FB5-95BD-9253EB47B2C3}" srcOrd="0" destOrd="0" presId="urn:microsoft.com/office/officeart/2005/8/layout/hierarchy2"/>
    <dgm:cxn modelId="{7CB866A4-5F64-4F97-AF3D-2A4B32CF998C}" type="presOf" srcId="{27A0D7FC-7090-4D30-8EDA-577E33DFF1F3}" destId="{38F2F9EA-C4E3-4F0F-837E-A76F7A0A03AC}" srcOrd="1" destOrd="0" presId="urn:microsoft.com/office/officeart/2005/8/layout/hierarchy2"/>
    <dgm:cxn modelId="{6A497500-2733-40F1-96EF-CF4466F2C2C2}" type="presOf" srcId="{93A28E82-CD7B-4E9A-9A1B-5ABAF4742D62}" destId="{3A64386C-6557-4BE4-85A5-61547316AC27}" srcOrd="0" destOrd="0" presId="urn:microsoft.com/office/officeart/2005/8/layout/hierarchy2"/>
    <dgm:cxn modelId="{D716E1C2-EBE2-4856-A355-222E5D835715}" type="presParOf" srcId="{1E651992-E0A0-4C12-A859-612CDD80C7F2}" destId="{54795219-26BC-4CE4-A521-AFD4DD10E8CE}" srcOrd="0" destOrd="0" presId="urn:microsoft.com/office/officeart/2005/8/layout/hierarchy2"/>
    <dgm:cxn modelId="{5DE2C518-6C69-485B-AB8D-BF3E2A3CEC3F}" type="presParOf" srcId="{54795219-26BC-4CE4-A521-AFD4DD10E8CE}" destId="{FD8CD83C-8797-4436-9497-8407FB1B071A}" srcOrd="0" destOrd="0" presId="urn:microsoft.com/office/officeart/2005/8/layout/hierarchy2"/>
    <dgm:cxn modelId="{18626DFE-121E-4C26-AFF9-2DB9CB808603}" type="presParOf" srcId="{54795219-26BC-4CE4-A521-AFD4DD10E8CE}" destId="{2CD9BB01-FB59-4FC7-B474-9B84F3AD1EF4}" srcOrd="1" destOrd="0" presId="urn:microsoft.com/office/officeart/2005/8/layout/hierarchy2"/>
    <dgm:cxn modelId="{1DD24759-2BF7-48AB-BBBA-3B5216150EDE}" type="presParOf" srcId="{2CD9BB01-FB59-4FC7-B474-9B84F3AD1EF4}" destId="{FBE1DA72-1D3D-4FA9-9979-213253FB6A1D}" srcOrd="0" destOrd="0" presId="urn:microsoft.com/office/officeart/2005/8/layout/hierarchy2"/>
    <dgm:cxn modelId="{96767AEC-BF52-4A83-94CC-1C032A6DFE22}" type="presParOf" srcId="{FBE1DA72-1D3D-4FA9-9979-213253FB6A1D}" destId="{38F2F9EA-C4E3-4F0F-837E-A76F7A0A03AC}" srcOrd="0" destOrd="0" presId="urn:microsoft.com/office/officeart/2005/8/layout/hierarchy2"/>
    <dgm:cxn modelId="{03BCB3C5-AFCB-4FCB-9C57-272AA88EF118}" type="presParOf" srcId="{2CD9BB01-FB59-4FC7-B474-9B84F3AD1EF4}" destId="{BBB15A7F-E24C-4C9F-BD59-E5B074600317}" srcOrd="1" destOrd="0" presId="urn:microsoft.com/office/officeart/2005/8/layout/hierarchy2"/>
    <dgm:cxn modelId="{8E382EA2-A156-4409-86C4-D2E30192A19C}" type="presParOf" srcId="{BBB15A7F-E24C-4C9F-BD59-E5B074600317}" destId="{1AF7BE7A-3DC5-4CD9-83EE-921A19766C38}" srcOrd="0" destOrd="0" presId="urn:microsoft.com/office/officeart/2005/8/layout/hierarchy2"/>
    <dgm:cxn modelId="{8915F117-53F9-4490-AE47-78ECC896F3B5}" type="presParOf" srcId="{BBB15A7F-E24C-4C9F-BD59-E5B074600317}" destId="{7DAD17BC-F131-4683-998E-5B04568ED902}" srcOrd="1" destOrd="0" presId="urn:microsoft.com/office/officeart/2005/8/layout/hierarchy2"/>
    <dgm:cxn modelId="{1457931C-4C85-4E88-81EC-BC0FE54C2E94}" type="presParOf" srcId="{7DAD17BC-F131-4683-998E-5B04568ED902}" destId="{BF4A1FA6-E437-4FB5-95BD-9253EB47B2C3}" srcOrd="0" destOrd="0" presId="urn:microsoft.com/office/officeart/2005/8/layout/hierarchy2"/>
    <dgm:cxn modelId="{52CEA1F7-384D-4FFC-9BA4-6340C709B72E}" type="presParOf" srcId="{BF4A1FA6-E437-4FB5-95BD-9253EB47B2C3}" destId="{EB34D432-5026-4540-B3E5-D4435AD80922}" srcOrd="0" destOrd="0" presId="urn:microsoft.com/office/officeart/2005/8/layout/hierarchy2"/>
    <dgm:cxn modelId="{7E6C331F-3046-4021-8177-D0F5449FA4F4}" type="presParOf" srcId="{7DAD17BC-F131-4683-998E-5B04568ED902}" destId="{0CC4BBD1-5F68-4D3A-910C-A8B2B96F5649}" srcOrd="1" destOrd="0" presId="urn:microsoft.com/office/officeart/2005/8/layout/hierarchy2"/>
    <dgm:cxn modelId="{B356C10D-B1E7-408A-96D6-5E75158AB7B3}" type="presParOf" srcId="{0CC4BBD1-5F68-4D3A-910C-A8B2B96F5649}" destId="{E6011997-DD0A-4073-ACAC-230ECC674D32}" srcOrd="0" destOrd="0" presId="urn:microsoft.com/office/officeart/2005/8/layout/hierarchy2"/>
    <dgm:cxn modelId="{1A407653-991E-426C-8AF4-D3FAE8E3C2B0}" type="presParOf" srcId="{0CC4BBD1-5F68-4D3A-910C-A8B2B96F5649}" destId="{2D46C38E-FE91-42CE-A3B3-0045BFA03FA6}" srcOrd="1" destOrd="0" presId="urn:microsoft.com/office/officeart/2005/8/layout/hierarchy2"/>
    <dgm:cxn modelId="{20A86B94-4A97-4D70-B1FD-B030CCDED695}" type="presParOf" srcId="{7DAD17BC-F131-4683-998E-5B04568ED902}" destId="{E884D636-669D-4D43-88CF-5629ECCA9D12}" srcOrd="2" destOrd="0" presId="urn:microsoft.com/office/officeart/2005/8/layout/hierarchy2"/>
    <dgm:cxn modelId="{B844E42E-EB4F-4749-BF19-1BAD06DF7DF6}" type="presParOf" srcId="{E884D636-669D-4D43-88CF-5629ECCA9D12}" destId="{838A0506-78DB-4837-B5B6-8CA20070AD23}" srcOrd="0" destOrd="0" presId="urn:microsoft.com/office/officeart/2005/8/layout/hierarchy2"/>
    <dgm:cxn modelId="{46E98DA5-F683-48B1-A39C-A8A288CC5C08}" type="presParOf" srcId="{7DAD17BC-F131-4683-998E-5B04568ED902}" destId="{AECF2A42-3AA2-4DC8-882D-D95199F76828}" srcOrd="3" destOrd="0" presId="urn:microsoft.com/office/officeart/2005/8/layout/hierarchy2"/>
    <dgm:cxn modelId="{2BAEBF18-55BF-4B25-9ABD-77668A3C034C}" type="presParOf" srcId="{AECF2A42-3AA2-4DC8-882D-D95199F76828}" destId="{71FD01AD-8787-4B5E-96B0-8DBFA7D8AB54}" srcOrd="0" destOrd="0" presId="urn:microsoft.com/office/officeart/2005/8/layout/hierarchy2"/>
    <dgm:cxn modelId="{9682E4B4-488A-4074-8B73-D57B93E3994B}" type="presParOf" srcId="{AECF2A42-3AA2-4DC8-882D-D95199F76828}" destId="{F7803AC4-2125-4B1E-A64F-8AD1E06F1851}" srcOrd="1" destOrd="0" presId="urn:microsoft.com/office/officeart/2005/8/layout/hierarchy2"/>
    <dgm:cxn modelId="{84B2A398-815F-4F4C-8261-922849E8F5F7}" type="presParOf" srcId="{2CD9BB01-FB59-4FC7-B474-9B84F3AD1EF4}" destId="{41ADE0B3-DE3F-46A9-B516-45364A1BA321}" srcOrd="2" destOrd="0" presId="urn:microsoft.com/office/officeart/2005/8/layout/hierarchy2"/>
    <dgm:cxn modelId="{CD8A0F26-CBD9-4FBB-9EBA-3F8DA8D6985E}" type="presParOf" srcId="{41ADE0B3-DE3F-46A9-B516-45364A1BA321}" destId="{EA3DEF0E-B5CC-4E49-94EF-347FC638BC6E}" srcOrd="0" destOrd="0" presId="urn:microsoft.com/office/officeart/2005/8/layout/hierarchy2"/>
    <dgm:cxn modelId="{9FB4116C-A0F8-4E4F-9259-CC678EA97D59}" type="presParOf" srcId="{2CD9BB01-FB59-4FC7-B474-9B84F3AD1EF4}" destId="{74BA7853-0B90-4067-A065-CD92067A8EF3}" srcOrd="3" destOrd="0" presId="urn:microsoft.com/office/officeart/2005/8/layout/hierarchy2"/>
    <dgm:cxn modelId="{6152D965-AA9C-48BF-B1D3-28C7BB71B4C5}" type="presParOf" srcId="{74BA7853-0B90-4067-A065-CD92067A8EF3}" destId="{3A9F20AC-12F4-4B9C-9A4F-F0F6AEC1274D}" srcOrd="0" destOrd="0" presId="urn:microsoft.com/office/officeart/2005/8/layout/hierarchy2"/>
    <dgm:cxn modelId="{1305C562-ACC9-479A-BDCC-3ED7ED6EFCFF}" type="presParOf" srcId="{74BA7853-0B90-4067-A065-CD92067A8EF3}" destId="{0C0DD63E-D979-4A06-A10C-C147C884C43A}" srcOrd="1" destOrd="0" presId="urn:microsoft.com/office/officeart/2005/8/layout/hierarchy2"/>
    <dgm:cxn modelId="{CDB867A0-4F1D-40E4-AFE5-CAC68E75ED29}" type="presParOf" srcId="{0C0DD63E-D979-4A06-A10C-C147C884C43A}" destId="{9FB80427-1182-479F-8C16-2D4EA6F0F4DE}" srcOrd="0" destOrd="0" presId="urn:microsoft.com/office/officeart/2005/8/layout/hierarchy2"/>
    <dgm:cxn modelId="{8DB43F61-0C18-4FDF-A2D7-ACBA7989CB2B}" type="presParOf" srcId="{9FB80427-1182-479F-8C16-2D4EA6F0F4DE}" destId="{419A5E76-2A16-47D4-892B-02753051626C}" srcOrd="0" destOrd="0" presId="urn:microsoft.com/office/officeart/2005/8/layout/hierarchy2"/>
    <dgm:cxn modelId="{77F4E0CC-18BB-4DD2-9500-C8A8FC796FDE}" type="presParOf" srcId="{0C0DD63E-D979-4A06-A10C-C147C884C43A}" destId="{B52CB391-11AD-4D11-9EC2-B87463EF8F4A}" srcOrd="1" destOrd="0" presId="urn:microsoft.com/office/officeart/2005/8/layout/hierarchy2"/>
    <dgm:cxn modelId="{E2DE9E48-F07C-43BC-A8F9-A94EEDFF5EA3}" type="presParOf" srcId="{B52CB391-11AD-4D11-9EC2-B87463EF8F4A}" destId="{456B167B-6BAD-42F3-BEEB-EF797EB8B5CE}" srcOrd="0" destOrd="0" presId="urn:microsoft.com/office/officeart/2005/8/layout/hierarchy2"/>
    <dgm:cxn modelId="{51BA425C-006F-4FE0-B2A6-D18F0C8FE5D9}" type="presParOf" srcId="{B52CB391-11AD-4D11-9EC2-B87463EF8F4A}" destId="{20862AC0-46EB-4C11-9BDA-5C42ECE4E0E7}" srcOrd="1" destOrd="0" presId="urn:microsoft.com/office/officeart/2005/8/layout/hierarchy2"/>
    <dgm:cxn modelId="{2338DE5F-4052-40D7-B10C-917EE8F3599A}" type="presParOf" srcId="{0C0DD63E-D979-4A06-A10C-C147C884C43A}" destId="{2F0EFCAB-BE4E-446D-AFEB-E882FB005BD7}" srcOrd="2" destOrd="0" presId="urn:microsoft.com/office/officeart/2005/8/layout/hierarchy2"/>
    <dgm:cxn modelId="{D591B51B-B9C0-4840-96C7-EF59779DA571}" type="presParOf" srcId="{2F0EFCAB-BE4E-446D-AFEB-E882FB005BD7}" destId="{2445C405-37CF-4556-A220-507E22652A94}" srcOrd="0" destOrd="0" presId="urn:microsoft.com/office/officeart/2005/8/layout/hierarchy2"/>
    <dgm:cxn modelId="{653ECC59-A512-476D-995B-A256BA51753F}" type="presParOf" srcId="{0C0DD63E-D979-4A06-A10C-C147C884C43A}" destId="{1BB610AB-95C3-4BC6-B0CF-693132F4D878}" srcOrd="3" destOrd="0" presId="urn:microsoft.com/office/officeart/2005/8/layout/hierarchy2"/>
    <dgm:cxn modelId="{A1D756FB-39F0-49AB-AEC8-91813DEC80D8}" type="presParOf" srcId="{1BB610AB-95C3-4BC6-B0CF-693132F4D878}" destId="{3A64386C-6557-4BE4-85A5-61547316AC27}" srcOrd="0" destOrd="0" presId="urn:microsoft.com/office/officeart/2005/8/layout/hierarchy2"/>
    <dgm:cxn modelId="{8198248F-F0A2-4306-808A-77B055A604A5}" type="presParOf" srcId="{1BB610AB-95C3-4BC6-B0CF-693132F4D878}" destId="{AAF495B1-37C8-4E74-965F-EB2D6FCA1195}" srcOrd="1" destOrd="0" presId="urn:microsoft.com/office/officeart/2005/8/layout/hierarchy2"/>
    <dgm:cxn modelId="{D45D3B21-2A49-47CA-8459-4A37717B718A}" type="presParOf" srcId="{0C0DD63E-D979-4A06-A10C-C147C884C43A}" destId="{7D336481-95F6-4CAA-98D2-06A31D45E565}" srcOrd="4" destOrd="0" presId="urn:microsoft.com/office/officeart/2005/8/layout/hierarchy2"/>
    <dgm:cxn modelId="{AD184C4F-09E9-4B3A-9C35-13D3830AE70D}" type="presParOf" srcId="{7D336481-95F6-4CAA-98D2-06A31D45E565}" destId="{CBA583FB-C7FE-46AC-ACF3-AA25258FFB46}" srcOrd="0" destOrd="0" presId="urn:microsoft.com/office/officeart/2005/8/layout/hierarchy2"/>
    <dgm:cxn modelId="{7EEF334E-79C1-4E3F-B2DE-0D93DFE0B847}" type="presParOf" srcId="{0C0DD63E-D979-4A06-A10C-C147C884C43A}" destId="{642116AB-A264-4B0A-8A71-7CBEA9328F72}" srcOrd="5" destOrd="0" presId="urn:microsoft.com/office/officeart/2005/8/layout/hierarchy2"/>
    <dgm:cxn modelId="{269D5E4C-0A71-4523-9F2C-7188D8FAF582}" type="presParOf" srcId="{642116AB-A264-4B0A-8A71-7CBEA9328F72}" destId="{419B2257-1FAE-4136-9221-82DE5B07B4C2}" srcOrd="0" destOrd="0" presId="urn:microsoft.com/office/officeart/2005/8/layout/hierarchy2"/>
    <dgm:cxn modelId="{279B2281-4484-4EC0-A4C9-C2B012D89393}" type="presParOf" srcId="{642116AB-A264-4B0A-8A71-7CBEA9328F72}" destId="{DDF2F915-8CCD-4D8E-8A4C-2D0EEDB3E2A4}" srcOrd="1" destOrd="0" presId="urn:microsoft.com/office/officeart/2005/8/layout/hierarchy2"/>
    <dgm:cxn modelId="{0BFEA8EB-89AA-4E21-90F8-7BC8EA50EE69}" type="presParOf" srcId="{2CD9BB01-FB59-4FC7-B474-9B84F3AD1EF4}" destId="{1F7D4E1D-15EC-4C74-ACB7-3A65018C1233}" srcOrd="4" destOrd="0" presId="urn:microsoft.com/office/officeart/2005/8/layout/hierarchy2"/>
    <dgm:cxn modelId="{68227BFF-7E4F-40D1-8C0E-55024FFA0C68}" type="presParOf" srcId="{1F7D4E1D-15EC-4C74-ACB7-3A65018C1233}" destId="{06861F18-410B-45FB-87AE-659F96AA487C}" srcOrd="0" destOrd="0" presId="urn:microsoft.com/office/officeart/2005/8/layout/hierarchy2"/>
    <dgm:cxn modelId="{8E11A4D9-C647-474A-9CE9-2B371FA13EA9}" type="presParOf" srcId="{2CD9BB01-FB59-4FC7-B474-9B84F3AD1EF4}" destId="{A8F5E3D4-6D79-406E-A5E1-3CD7DE5FFF2D}" srcOrd="5" destOrd="0" presId="urn:microsoft.com/office/officeart/2005/8/layout/hierarchy2"/>
    <dgm:cxn modelId="{B23B6694-CDFD-4F67-8102-7286496F039C}" type="presParOf" srcId="{A8F5E3D4-6D79-406E-A5E1-3CD7DE5FFF2D}" destId="{40A302D8-F33E-49B8-943E-3EB46ABA0A93}" srcOrd="0" destOrd="0" presId="urn:microsoft.com/office/officeart/2005/8/layout/hierarchy2"/>
    <dgm:cxn modelId="{02FA7617-3060-4FDB-A367-36E8053DD38F}" type="presParOf" srcId="{A8F5E3D4-6D79-406E-A5E1-3CD7DE5FFF2D}" destId="{1FCDA4DB-BA4C-4053-95E4-DCAE5822A3DF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2DD58560-A833-49D9-82FC-DFB85C81C454}" type="doc">
      <dgm:prSet loTypeId="urn:microsoft.com/office/officeart/2005/8/layout/hierarchy2" loCatId="hierarchy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DO"/>
        </a:p>
      </dgm:t>
    </dgm:pt>
    <dgm:pt modelId="{99D26A2F-5C38-453F-B7B9-46D6ADFC7EBB}">
      <dgm:prSet phldrT="[Text]" custT="1"/>
      <dgm:spPr/>
      <dgm:t>
        <a:bodyPr/>
        <a:lstStyle/>
        <a:p>
          <a:pPr algn="l"/>
          <a:r>
            <a:rPr lang="es-DO" sz="1600" dirty="0" smtClean="0"/>
            <a:t>900 milisegundos</a:t>
          </a:r>
          <a:endParaRPr lang="es-DO" sz="1600" dirty="0"/>
        </a:p>
      </dgm:t>
    </dgm:pt>
    <dgm:pt modelId="{F0A744E1-CFB7-40F9-A56D-3E520CA5B738}">
      <dgm:prSet phldrT="[Text]" custT="1"/>
      <dgm:spPr/>
      <dgm:t>
        <a:bodyPr/>
        <a:lstStyle/>
        <a:p>
          <a:pPr algn="l"/>
          <a:r>
            <a:rPr lang="es-DO" sz="1200" dirty="0" smtClean="0"/>
            <a:t>Z4: </a:t>
          </a:r>
          <a:r>
            <a:rPr lang="es-ES" sz="1200" dirty="0" smtClean="0"/>
            <a:t>Será utilizada solo cuando la zona 3 tenga que ser acortada para no alcanzar otro nivel de voltaje.</a:t>
          </a:r>
          <a:endParaRPr lang="es-DO" sz="1200" dirty="0"/>
        </a:p>
      </dgm:t>
    </dgm:pt>
    <dgm:pt modelId="{9466512E-744F-4B75-B13C-CA1375E71BF4}" type="sibTrans" cxnId="{B95A3B02-FEE5-4311-B4FF-DE7E7C382804}">
      <dgm:prSet/>
      <dgm:spPr/>
      <dgm:t>
        <a:bodyPr/>
        <a:lstStyle/>
        <a:p>
          <a:endParaRPr lang="en-US" sz="3600"/>
        </a:p>
      </dgm:t>
    </dgm:pt>
    <dgm:pt modelId="{36F52DB8-1BD3-463F-B14A-5CF16BA16BCE}" type="parTrans" cxnId="{B95A3B02-FEE5-4311-B4FF-DE7E7C382804}">
      <dgm:prSet custT="1"/>
      <dgm:spPr/>
      <dgm:t>
        <a:bodyPr/>
        <a:lstStyle/>
        <a:p>
          <a:endParaRPr lang="en-US" sz="1000"/>
        </a:p>
      </dgm:t>
    </dgm:pt>
    <dgm:pt modelId="{D8434775-8055-4863-9BE7-13D30846E1BD}">
      <dgm:prSet phldrT="[Text]" custT="1"/>
      <dgm:spPr/>
      <dgm:t>
        <a:bodyPr/>
        <a:lstStyle/>
        <a:p>
          <a:pPr algn="l"/>
          <a:r>
            <a:rPr lang="es-DO" sz="1600" dirty="0" smtClean="0"/>
            <a:t>600 milisegundos</a:t>
          </a:r>
          <a:endParaRPr lang="es-DO" sz="1600" dirty="0"/>
        </a:p>
      </dgm:t>
    </dgm:pt>
    <dgm:pt modelId="{CE7193F2-35B6-4CC8-A8CF-E3E7CA9DC5A2}">
      <dgm:prSet phldrT="[Text]" custT="1"/>
      <dgm:spPr/>
      <dgm:t>
        <a:bodyPr/>
        <a:lstStyle/>
        <a:p>
          <a:pPr algn="l"/>
          <a:r>
            <a:rPr lang="es-DO" sz="1200" dirty="0" smtClean="0"/>
            <a:t>Z3 = 1.1 (LP + línea mas  larga)</a:t>
          </a:r>
          <a:endParaRPr lang="es-DO" sz="1200" dirty="0"/>
        </a:p>
      </dgm:t>
    </dgm:pt>
    <dgm:pt modelId="{BD59B85D-2366-486E-B7BB-37534712E96F}" type="sibTrans" cxnId="{CA14DC34-8E15-4849-A9C0-1B618C37733C}">
      <dgm:prSet/>
      <dgm:spPr/>
      <dgm:t>
        <a:bodyPr/>
        <a:lstStyle/>
        <a:p>
          <a:endParaRPr lang="en-US" sz="3600"/>
        </a:p>
      </dgm:t>
    </dgm:pt>
    <dgm:pt modelId="{8FA6327B-DECB-434E-BEDD-DFFE62EED6B5}" type="parTrans" cxnId="{CA14DC34-8E15-4849-A9C0-1B618C37733C}">
      <dgm:prSet custT="1"/>
      <dgm:spPr/>
      <dgm:t>
        <a:bodyPr/>
        <a:lstStyle/>
        <a:p>
          <a:endParaRPr lang="en-US" sz="1000"/>
        </a:p>
      </dgm:t>
    </dgm:pt>
    <dgm:pt modelId="{60C327B0-915C-40BC-BB0B-BCB8B4831C30}">
      <dgm:prSet phldrT="[Text]" custT="1"/>
      <dgm:spPr/>
      <dgm:t>
        <a:bodyPr/>
        <a:lstStyle/>
        <a:p>
          <a:pPr algn="l"/>
          <a:r>
            <a:rPr lang="es-DO" sz="1600" dirty="0" smtClean="0"/>
            <a:t>300 milisegundos</a:t>
          </a:r>
          <a:endParaRPr lang="es-DO" sz="1600" dirty="0"/>
        </a:p>
      </dgm:t>
    </dgm:pt>
    <dgm:pt modelId="{E692565F-6D1D-4840-B2F5-C629FC8B8C32}">
      <dgm:prSet phldrT="[Text]" custT="1"/>
      <dgm:spPr/>
      <dgm:t>
        <a:bodyPr/>
        <a:lstStyle/>
        <a:p>
          <a:pPr algn="l"/>
          <a:r>
            <a:rPr lang="es-DO" sz="1200" dirty="0" smtClean="0"/>
            <a:t>Z2: </a:t>
          </a:r>
          <a:r>
            <a:rPr lang="es-ES" sz="1200" dirty="0" smtClean="0"/>
            <a:t>100% </a:t>
          </a:r>
          <a:r>
            <a:rPr lang="en-US" sz="1200" dirty="0" smtClean="0"/>
            <a:t>LP + 50% </a:t>
          </a:r>
          <a:r>
            <a:rPr lang="en-US" sz="1200" dirty="0" err="1" smtClean="0"/>
            <a:t>línea</a:t>
          </a:r>
          <a:r>
            <a:rPr lang="en-US" sz="1200" dirty="0" smtClean="0"/>
            <a:t> </a:t>
          </a:r>
          <a:r>
            <a:rPr lang="en-US" sz="1200" dirty="0" err="1" smtClean="0"/>
            <a:t>más</a:t>
          </a:r>
          <a:r>
            <a:rPr lang="en-US" sz="1200" dirty="0" smtClean="0"/>
            <a:t> </a:t>
          </a:r>
          <a:r>
            <a:rPr lang="en-US" sz="1200" dirty="0" err="1" smtClean="0"/>
            <a:t>corta</a:t>
          </a:r>
          <a:r>
            <a:rPr lang="en-US" sz="1200" dirty="0" smtClean="0"/>
            <a:t/>
          </a:r>
          <a:br>
            <a:rPr lang="en-US" sz="1200" dirty="0" smtClean="0"/>
          </a:br>
          <a:endParaRPr lang="en-US" sz="1200" dirty="0" smtClean="0"/>
        </a:p>
        <a:p>
          <a:pPr algn="l"/>
          <a:r>
            <a:rPr lang="en-US" sz="1200" dirty="0" err="1" smtClean="0"/>
            <a:t>Mínimo</a:t>
          </a:r>
          <a:r>
            <a:rPr lang="en-US" sz="1200" dirty="0" smtClean="0"/>
            <a:t> valor 120% LP</a:t>
          </a:r>
          <a:endParaRPr lang="es-DO" sz="1200" dirty="0"/>
        </a:p>
      </dgm:t>
    </dgm:pt>
    <dgm:pt modelId="{7F980480-91B8-4F2E-B95A-A8030673788F}" type="sibTrans" cxnId="{E8742F96-36E8-4F3D-B9FA-65AA66A3F3F6}">
      <dgm:prSet/>
      <dgm:spPr/>
      <dgm:t>
        <a:bodyPr/>
        <a:lstStyle/>
        <a:p>
          <a:endParaRPr lang="en-US" sz="3600"/>
        </a:p>
      </dgm:t>
    </dgm:pt>
    <dgm:pt modelId="{7932D66A-F163-417F-937D-853244F4313F}" type="parTrans" cxnId="{E8742F96-36E8-4F3D-B9FA-65AA66A3F3F6}">
      <dgm:prSet custT="1"/>
      <dgm:spPr/>
      <dgm:t>
        <a:bodyPr/>
        <a:lstStyle/>
        <a:p>
          <a:endParaRPr lang="en-US" sz="1000"/>
        </a:p>
      </dgm:t>
    </dgm:pt>
    <dgm:pt modelId="{BA1E8CC1-A579-478F-BFC3-C81DC0817456}">
      <dgm:prSet phldrT="[Text]" custT="1"/>
      <dgm:spPr/>
      <dgm:t>
        <a:bodyPr/>
        <a:lstStyle/>
        <a:p>
          <a:pPr algn="l"/>
          <a:r>
            <a:rPr lang="es-DO" sz="1600" dirty="0" smtClean="0"/>
            <a:t>Instantáneo</a:t>
          </a:r>
          <a:endParaRPr lang="es-DO" sz="1600" dirty="0"/>
        </a:p>
      </dgm:t>
    </dgm:pt>
    <dgm:pt modelId="{6EFFBE6C-FC2E-4A97-A9A3-7F98C7A83B53}">
      <dgm:prSet phldrT="[Text]" custT="1"/>
      <dgm:spPr/>
      <dgm:t>
        <a:bodyPr/>
        <a:lstStyle/>
        <a:p>
          <a:pPr algn="l"/>
          <a:r>
            <a:rPr lang="es-DO" sz="1600" dirty="0" smtClean="0"/>
            <a:t>Z1: 80% </a:t>
          </a:r>
          <a:r>
            <a:rPr lang="es-ES" sz="1600" dirty="0" smtClean="0"/>
            <a:t>LP</a:t>
          </a:r>
          <a:endParaRPr lang="es-DO" sz="1600" dirty="0"/>
        </a:p>
      </dgm:t>
    </dgm:pt>
    <dgm:pt modelId="{7B336218-5B33-4AC4-BCB7-9ADBF5D8E538}" type="sibTrans" cxnId="{6ADDAACB-BAF4-4749-ABB6-13ACFE78FB4E}">
      <dgm:prSet/>
      <dgm:spPr/>
      <dgm:t>
        <a:bodyPr/>
        <a:lstStyle/>
        <a:p>
          <a:endParaRPr lang="en-US" sz="3600"/>
        </a:p>
      </dgm:t>
    </dgm:pt>
    <dgm:pt modelId="{5A0CD518-2642-4953-96FF-621EED50A120}" type="parTrans" cxnId="{6ADDAACB-BAF4-4749-ABB6-13ACFE78FB4E}">
      <dgm:prSet custT="1"/>
      <dgm:spPr/>
      <dgm:t>
        <a:bodyPr/>
        <a:lstStyle/>
        <a:p>
          <a:endParaRPr lang="en-US" sz="1000"/>
        </a:p>
      </dgm:t>
    </dgm:pt>
    <dgm:pt modelId="{717776C2-AB7B-4D0C-91A9-E397306FC5E1}">
      <dgm:prSet phldrT="[Text]" custT="1"/>
      <dgm:spPr/>
      <dgm:t>
        <a:bodyPr/>
        <a:lstStyle/>
        <a:p>
          <a:r>
            <a:rPr lang="en-US" sz="1600" dirty="0" err="1" smtClean="0"/>
            <a:t>Protección</a:t>
          </a:r>
          <a:r>
            <a:rPr lang="en-US" sz="1600" dirty="0" smtClean="0"/>
            <a:t> de </a:t>
          </a:r>
          <a:r>
            <a:rPr lang="en-US" sz="1600" dirty="0" err="1" smtClean="0"/>
            <a:t>distancia</a:t>
          </a:r>
          <a:endParaRPr lang="es-DO" sz="1600" dirty="0"/>
        </a:p>
      </dgm:t>
    </dgm:pt>
    <dgm:pt modelId="{A8D561AF-3637-4626-AFEA-C52AC40FDFB0}" type="sibTrans" cxnId="{C9A8E9FE-88B5-4CFA-907D-404EA70A1A7D}">
      <dgm:prSet/>
      <dgm:spPr/>
      <dgm:t>
        <a:bodyPr/>
        <a:lstStyle/>
        <a:p>
          <a:endParaRPr lang="en-US" sz="3600"/>
        </a:p>
      </dgm:t>
    </dgm:pt>
    <dgm:pt modelId="{97E7C4A4-06CA-4E0E-B2A1-E9DBEA42C53E}" type="parTrans" cxnId="{C9A8E9FE-88B5-4CFA-907D-404EA70A1A7D}">
      <dgm:prSet custT="1"/>
      <dgm:spPr/>
      <dgm:t>
        <a:bodyPr/>
        <a:lstStyle/>
        <a:p>
          <a:endParaRPr lang="en-US" sz="1050"/>
        </a:p>
      </dgm:t>
    </dgm:pt>
    <dgm:pt modelId="{496817FE-1293-487A-A16C-93B9E91E90CC}" type="sibTrans" cxnId="{4DD9E1DB-D1B6-4FE5-96BA-67FA695FDE6A}">
      <dgm:prSet/>
      <dgm:spPr/>
      <dgm:t>
        <a:bodyPr/>
        <a:lstStyle/>
        <a:p>
          <a:endParaRPr lang="en-US" sz="3600"/>
        </a:p>
      </dgm:t>
    </dgm:pt>
    <dgm:pt modelId="{037A596A-6432-4FEB-83B6-FBFF4B818233}" type="parTrans" cxnId="{4DD9E1DB-D1B6-4FE5-96BA-67FA695FDE6A}">
      <dgm:prSet custT="1"/>
      <dgm:spPr/>
      <dgm:t>
        <a:bodyPr/>
        <a:lstStyle/>
        <a:p>
          <a:endParaRPr lang="en-US" sz="1000"/>
        </a:p>
      </dgm:t>
    </dgm:pt>
    <dgm:pt modelId="{6351A5DB-CAC7-4555-8812-3178EE771A4E}" type="sibTrans" cxnId="{B6030AF5-5447-4B8A-8FF7-3B630B521207}">
      <dgm:prSet/>
      <dgm:spPr/>
      <dgm:t>
        <a:bodyPr/>
        <a:lstStyle/>
        <a:p>
          <a:endParaRPr lang="en-US" sz="1600"/>
        </a:p>
      </dgm:t>
    </dgm:pt>
    <dgm:pt modelId="{596AE232-7068-4070-9F01-FCDC565577EA}" type="parTrans" cxnId="{B6030AF5-5447-4B8A-8FF7-3B630B521207}">
      <dgm:prSet custT="1"/>
      <dgm:spPr/>
      <dgm:t>
        <a:bodyPr/>
        <a:lstStyle/>
        <a:p>
          <a:endParaRPr lang="en-US" sz="1600"/>
        </a:p>
      </dgm:t>
    </dgm:pt>
    <dgm:pt modelId="{DB14F301-A846-4936-9970-5712B9F9FDF1}" type="sibTrans" cxnId="{A3B9D4F8-0E8D-4A40-8930-D8052765EECE}">
      <dgm:prSet/>
      <dgm:spPr/>
      <dgm:t>
        <a:bodyPr/>
        <a:lstStyle/>
        <a:p>
          <a:endParaRPr lang="en-US" sz="1600"/>
        </a:p>
      </dgm:t>
    </dgm:pt>
    <dgm:pt modelId="{13E651DE-3059-4320-875D-E37B18B3424B}" type="parTrans" cxnId="{A3B9D4F8-0E8D-4A40-8930-D8052765EECE}">
      <dgm:prSet custT="1"/>
      <dgm:spPr/>
      <dgm:t>
        <a:bodyPr/>
        <a:lstStyle/>
        <a:p>
          <a:endParaRPr lang="en-US" sz="1600"/>
        </a:p>
      </dgm:t>
    </dgm:pt>
    <dgm:pt modelId="{D2C1DE65-E120-4A7D-86DA-1CC4C05DD4FC}">
      <dgm:prSet phldrT="[Text]" custT="1"/>
      <dgm:spPr/>
      <dgm:t>
        <a:bodyPr/>
        <a:lstStyle/>
        <a:p>
          <a:r>
            <a:rPr lang="en-US" sz="1600" dirty="0" err="1" smtClean="0"/>
            <a:t>Líneas</a:t>
          </a:r>
          <a:r>
            <a:rPr lang="en-US" sz="1600" dirty="0" smtClean="0"/>
            <a:t> de </a:t>
          </a:r>
          <a:r>
            <a:rPr lang="en-US" sz="1600" dirty="0" err="1" smtClean="0"/>
            <a:t>transmisión</a:t>
          </a:r>
          <a:endParaRPr lang="es-DO" sz="1600" dirty="0"/>
        </a:p>
      </dgm:t>
    </dgm:pt>
    <dgm:pt modelId="{0F9FC67C-61ED-4593-8EB6-4DEB2312A316}" type="sibTrans" cxnId="{A65D067F-53A9-429F-92E2-CBB6CA0CA50B}">
      <dgm:prSet/>
      <dgm:spPr/>
      <dgm:t>
        <a:bodyPr/>
        <a:lstStyle/>
        <a:p>
          <a:endParaRPr lang="es-DO" sz="1600"/>
        </a:p>
      </dgm:t>
    </dgm:pt>
    <dgm:pt modelId="{DBB5BDC2-0B26-496C-9FB9-B9BD5CF1D48C}" type="parTrans" cxnId="{A65D067F-53A9-429F-92E2-CBB6CA0CA50B}">
      <dgm:prSet/>
      <dgm:spPr/>
      <dgm:t>
        <a:bodyPr/>
        <a:lstStyle/>
        <a:p>
          <a:endParaRPr lang="es-DO" sz="1600"/>
        </a:p>
      </dgm:t>
    </dgm:pt>
    <dgm:pt modelId="{43A1D7C9-01F4-40F9-88B2-BFF13E4AE59E}" type="sibTrans" cxnId="{3BA09936-E243-40FA-A1DB-2AB5008FAC2B}">
      <dgm:prSet/>
      <dgm:spPr/>
      <dgm:t>
        <a:bodyPr/>
        <a:lstStyle/>
        <a:p>
          <a:endParaRPr lang="en-US" sz="1600"/>
        </a:p>
      </dgm:t>
    </dgm:pt>
    <dgm:pt modelId="{7C6F6AB3-5194-4BBF-A173-B3793612230A}" type="parTrans" cxnId="{3BA09936-E243-40FA-A1DB-2AB5008FAC2B}">
      <dgm:prSet custT="1"/>
      <dgm:spPr/>
      <dgm:t>
        <a:bodyPr/>
        <a:lstStyle/>
        <a:p>
          <a:endParaRPr lang="en-US" sz="1600"/>
        </a:p>
      </dgm:t>
    </dgm:pt>
    <dgm:pt modelId="{F9865E96-50FA-4674-9A61-735F91C0B0EC}" type="pres">
      <dgm:prSet presAssocID="{2DD58560-A833-49D9-82FC-DFB85C81C454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538B073-D0B3-484D-A988-EEEDC3F30427}" type="pres">
      <dgm:prSet presAssocID="{D2C1DE65-E120-4A7D-86DA-1CC4C05DD4FC}" presName="root1" presStyleCnt="0"/>
      <dgm:spPr/>
    </dgm:pt>
    <dgm:pt modelId="{D0EEEBED-43B6-40D5-835D-F8C6FA97C9FF}" type="pres">
      <dgm:prSet presAssocID="{D2C1DE65-E120-4A7D-86DA-1CC4C05DD4FC}" presName="LevelOneTextNode" presStyleLbl="node0" presStyleIdx="0" presStyleCnt="1" custScaleY="6672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414624F-680B-4249-856C-92B1CBF73A42}" type="pres">
      <dgm:prSet presAssocID="{D2C1DE65-E120-4A7D-86DA-1CC4C05DD4FC}" presName="level2hierChild" presStyleCnt="0"/>
      <dgm:spPr/>
    </dgm:pt>
    <dgm:pt modelId="{347B3C20-21BC-4226-96F5-DE7974645AF3}" type="pres">
      <dgm:prSet presAssocID="{7C6F6AB3-5194-4BBF-A173-B3793612230A}" presName="conn2-1" presStyleLbl="parChTrans1D2" presStyleIdx="0" presStyleCnt="1"/>
      <dgm:spPr/>
      <dgm:t>
        <a:bodyPr/>
        <a:lstStyle/>
        <a:p>
          <a:endParaRPr lang="en-US"/>
        </a:p>
      </dgm:t>
    </dgm:pt>
    <dgm:pt modelId="{B1DECB06-5FBB-46F0-BB4D-9F0C17A40D5C}" type="pres">
      <dgm:prSet presAssocID="{7C6F6AB3-5194-4BBF-A173-B3793612230A}" presName="connTx" presStyleLbl="parChTrans1D2" presStyleIdx="0" presStyleCnt="1"/>
      <dgm:spPr/>
      <dgm:t>
        <a:bodyPr/>
        <a:lstStyle/>
        <a:p>
          <a:endParaRPr lang="en-US"/>
        </a:p>
      </dgm:t>
    </dgm:pt>
    <dgm:pt modelId="{2D527FDF-3C39-4A86-B804-259F3114917A}" type="pres">
      <dgm:prSet presAssocID="{717776C2-AB7B-4D0C-91A9-E397306FC5E1}" presName="root2" presStyleCnt="0"/>
      <dgm:spPr/>
    </dgm:pt>
    <dgm:pt modelId="{A05A939B-187F-4DC3-AEF2-190E9CB38443}" type="pres">
      <dgm:prSet presAssocID="{717776C2-AB7B-4D0C-91A9-E397306FC5E1}" presName="LevelTwoTextNode" presStyleLbl="node2" presStyleIdx="0" presStyleCnt="1" custScaleX="102297" custScaleY="66532" custLinFactNeighborX="-2828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4F82E26-FE60-45F5-A623-C5AC7B31CC5C}" type="pres">
      <dgm:prSet presAssocID="{717776C2-AB7B-4D0C-91A9-E397306FC5E1}" presName="level3hierChild" presStyleCnt="0"/>
      <dgm:spPr/>
    </dgm:pt>
    <dgm:pt modelId="{BE81F753-0AC3-4E28-AFD6-CA10D9B0084A}" type="pres">
      <dgm:prSet presAssocID="{13E651DE-3059-4320-875D-E37B18B3424B}" presName="conn2-1" presStyleLbl="parChTrans1D3" presStyleIdx="0" presStyleCnt="4"/>
      <dgm:spPr/>
      <dgm:t>
        <a:bodyPr/>
        <a:lstStyle/>
        <a:p>
          <a:endParaRPr lang="en-US"/>
        </a:p>
      </dgm:t>
    </dgm:pt>
    <dgm:pt modelId="{72A6C7E2-968A-4D67-9862-210769B4BA42}" type="pres">
      <dgm:prSet presAssocID="{13E651DE-3059-4320-875D-E37B18B3424B}" presName="connTx" presStyleLbl="parChTrans1D3" presStyleIdx="0" presStyleCnt="4"/>
      <dgm:spPr/>
      <dgm:t>
        <a:bodyPr/>
        <a:lstStyle/>
        <a:p>
          <a:endParaRPr lang="en-US"/>
        </a:p>
      </dgm:t>
    </dgm:pt>
    <dgm:pt modelId="{988FF498-77CF-46D8-B44C-DF1B03EEC0C2}" type="pres">
      <dgm:prSet presAssocID="{6EFFBE6C-FC2E-4A97-A9A3-7F98C7A83B53}" presName="root2" presStyleCnt="0"/>
      <dgm:spPr/>
    </dgm:pt>
    <dgm:pt modelId="{25800DE6-483D-4863-95AB-790F453380B3}" type="pres">
      <dgm:prSet presAssocID="{6EFFBE6C-FC2E-4A97-A9A3-7F98C7A83B53}" presName="LevelTwoTextNode" presStyleLbl="node3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7EB0F7B-BEE0-420C-A1C7-E0527C180A14}" type="pres">
      <dgm:prSet presAssocID="{6EFFBE6C-FC2E-4A97-A9A3-7F98C7A83B53}" presName="level3hierChild" presStyleCnt="0"/>
      <dgm:spPr/>
    </dgm:pt>
    <dgm:pt modelId="{50ABB530-32E2-43E8-A68F-EBEF20F273F2}" type="pres">
      <dgm:prSet presAssocID="{5A0CD518-2642-4953-96FF-621EED50A120}" presName="conn2-1" presStyleLbl="parChTrans1D4" presStyleIdx="0" presStyleCnt="4"/>
      <dgm:spPr/>
      <dgm:t>
        <a:bodyPr/>
        <a:lstStyle/>
        <a:p>
          <a:endParaRPr lang="en-US"/>
        </a:p>
      </dgm:t>
    </dgm:pt>
    <dgm:pt modelId="{C2F30446-0076-42DE-AEFF-4BD858DAFEE7}" type="pres">
      <dgm:prSet presAssocID="{5A0CD518-2642-4953-96FF-621EED50A120}" presName="connTx" presStyleLbl="parChTrans1D4" presStyleIdx="0" presStyleCnt="4"/>
      <dgm:spPr/>
      <dgm:t>
        <a:bodyPr/>
        <a:lstStyle/>
        <a:p>
          <a:endParaRPr lang="en-US"/>
        </a:p>
      </dgm:t>
    </dgm:pt>
    <dgm:pt modelId="{521E8732-68D9-46AA-BD5D-1F18FA5B0E16}" type="pres">
      <dgm:prSet presAssocID="{BA1E8CC1-A579-478F-BFC3-C81DC0817456}" presName="root2" presStyleCnt="0"/>
      <dgm:spPr/>
    </dgm:pt>
    <dgm:pt modelId="{82076DF2-DAF0-4F5A-A3EF-F241A4C496D9}" type="pres">
      <dgm:prSet presAssocID="{BA1E8CC1-A579-478F-BFC3-C81DC0817456}" presName="LevelTwoTextNode" presStyleLbl="node4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150AE6D-0D07-4E3A-BE94-7111E5F15794}" type="pres">
      <dgm:prSet presAssocID="{BA1E8CC1-A579-478F-BFC3-C81DC0817456}" presName="level3hierChild" presStyleCnt="0"/>
      <dgm:spPr/>
    </dgm:pt>
    <dgm:pt modelId="{E7C116F5-E3B6-47E2-BEBE-C1651A058D12}" type="pres">
      <dgm:prSet presAssocID="{596AE232-7068-4070-9F01-FCDC565577EA}" presName="conn2-1" presStyleLbl="parChTrans1D3" presStyleIdx="1" presStyleCnt="4"/>
      <dgm:spPr/>
      <dgm:t>
        <a:bodyPr/>
        <a:lstStyle/>
        <a:p>
          <a:endParaRPr lang="en-US"/>
        </a:p>
      </dgm:t>
    </dgm:pt>
    <dgm:pt modelId="{3EDFC38C-92ED-40C1-91F1-A231A0BDBAE0}" type="pres">
      <dgm:prSet presAssocID="{596AE232-7068-4070-9F01-FCDC565577EA}" presName="connTx" presStyleLbl="parChTrans1D3" presStyleIdx="1" presStyleCnt="4"/>
      <dgm:spPr/>
      <dgm:t>
        <a:bodyPr/>
        <a:lstStyle/>
        <a:p>
          <a:endParaRPr lang="en-US"/>
        </a:p>
      </dgm:t>
    </dgm:pt>
    <dgm:pt modelId="{DF56ADA0-D0B4-4C49-A4A4-F26ECF4C6796}" type="pres">
      <dgm:prSet presAssocID="{E692565F-6D1D-4840-B2F5-C629FC8B8C32}" presName="root2" presStyleCnt="0"/>
      <dgm:spPr/>
    </dgm:pt>
    <dgm:pt modelId="{F498580A-D496-4C5D-ADEB-85CADBB70A54}" type="pres">
      <dgm:prSet presAssocID="{E692565F-6D1D-4840-B2F5-C629FC8B8C32}" presName="LevelTwoTextNode" presStyleLbl="node3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76AF461-A5BB-4D8C-A600-8A2082C6C84E}" type="pres">
      <dgm:prSet presAssocID="{E692565F-6D1D-4840-B2F5-C629FC8B8C32}" presName="level3hierChild" presStyleCnt="0"/>
      <dgm:spPr/>
    </dgm:pt>
    <dgm:pt modelId="{18C2B953-B235-4E13-A055-A1174B426E3D}" type="pres">
      <dgm:prSet presAssocID="{7932D66A-F163-417F-937D-853244F4313F}" presName="conn2-1" presStyleLbl="parChTrans1D4" presStyleIdx="1" presStyleCnt="4"/>
      <dgm:spPr/>
      <dgm:t>
        <a:bodyPr/>
        <a:lstStyle/>
        <a:p>
          <a:endParaRPr lang="en-US"/>
        </a:p>
      </dgm:t>
    </dgm:pt>
    <dgm:pt modelId="{C1497C53-F29C-47F5-9199-C17B462873D5}" type="pres">
      <dgm:prSet presAssocID="{7932D66A-F163-417F-937D-853244F4313F}" presName="connTx" presStyleLbl="parChTrans1D4" presStyleIdx="1" presStyleCnt="4"/>
      <dgm:spPr/>
      <dgm:t>
        <a:bodyPr/>
        <a:lstStyle/>
        <a:p>
          <a:endParaRPr lang="en-US"/>
        </a:p>
      </dgm:t>
    </dgm:pt>
    <dgm:pt modelId="{D651AF8E-7BDB-4D47-9F9C-1EE767B4B41F}" type="pres">
      <dgm:prSet presAssocID="{60C327B0-915C-40BC-BB0B-BCB8B4831C30}" presName="root2" presStyleCnt="0"/>
      <dgm:spPr/>
    </dgm:pt>
    <dgm:pt modelId="{17E6F0A5-2F8E-4754-B52A-86B674AC80CB}" type="pres">
      <dgm:prSet presAssocID="{60C327B0-915C-40BC-BB0B-BCB8B4831C30}" presName="LevelTwoTextNode" presStyleLbl="node4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B896FF2-040A-41F6-BAAB-FC1139DDABA4}" type="pres">
      <dgm:prSet presAssocID="{60C327B0-915C-40BC-BB0B-BCB8B4831C30}" presName="level3hierChild" presStyleCnt="0"/>
      <dgm:spPr/>
    </dgm:pt>
    <dgm:pt modelId="{257B50B3-7B21-4DAF-B1EA-031A2C875EED}" type="pres">
      <dgm:prSet presAssocID="{037A596A-6432-4FEB-83B6-FBFF4B818233}" presName="conn2-1" presStyleLbl="parChTrans1D3" presStyleIdx="2" presStyleCnt="4"/>
      <dgm:spPr/>
      <dgm:t>
        <a:bodyPr/>
        <a:lstStyle/>
        <a:p>
          <a:endParaRPr lang="en-US"/>
        </a:p>
      </dgm:t>
    </dgm:pt>
    <dgm:pt modelId="{D9D0A252-E70E-409F-9C1C-749DD7EFBC6D}" type="pres">
      <dgm:prSet presAssocID="{037A596A-6432-4FEB-83B6-FBFF4B818233}" presName="connTx" presStyleLbl="parChTrans1D3" presStyleIdx="2" presStyleCnt="4"/>
      <dgm:spPr/>
      <dgm:t>
        <a:bodyPr/>
        <a:lstStyle/>
        <a:p>
          <a:endParaRPr lang="en-US"/>
        </a:p>
      </dgm:t>
    </dgm:pt>
    <dgm:pt modelId="{F88C4BC2-133A-49AD-96A6-6406A3F1A486}" type="pres">
      <dgm:prSet presAssocID="{CE7193F2-35B6-4CC8-A8CF-E3E7CA9DC5A2}" presName="root2" presStyleCnt="0"/>
      <dgm:spPr/>
    </dgm:pt>
    <dgm:pt modelId="{43913ECF-0754-42AD-9E98-71343F978DFD}" type="pres">
      <dgm:prSet presAssocID="{CE7193F2-35B6-4CC8-A8CF-E3E7CA9DC5A2}" presName="LevelTwoTextNode" presStyleLbl="node3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A429070-645B-4FE6-BA8A-F13F0D053E52}" type="pres">
      <dgm:prSet presAssocID="{CE7193F2-35B6-4CC8-A8CF-E3E7CA9DC5A2}" presName="level3hierChild" presStyleCnt="0"/>
      <dgm:spPr/>
    </dgm:pt>
    <dgm:pt modelId="{7EB73DF4-5C53-41A9-880C-71AABB5AF532}" type="pres">
      <dgm:prSet presAssocID="{8FA6327B-DECB-434E-BEDD-DFFE62EED6B5}" presName="conn2-1" presStyleLbl="parChTrans1D4" presStyleIdx="2" presStyleCnt="4"/>
      <dgm:spPr/>
      <dgm:t>
        <a:bodyPr/>
        <a:lstStyle/>
        <a:p>
          <a:endParaRPr lang="en-US"/>
        </a:p>
      </dgm:t>
    </dgm:pt>
    <dgm:pt modelId="{2C1BD02D-C774-4EB5-A5AC-E25ED5DC09F1}" type="pres">
      <dgm:prSet presAssocID="{8FA6327B-DECB-434E-BEDD-DFFE62EED6B5}" presName="connTx" presStyleLbl="parChTrans1D4" presStyleIdx="2" presStyleCnt="4"/>
      <dgm:spPr/>
      <dgm:t>
        <a:bodyPr/>
        <a:lstStyle/>
        <a:p>
          <a:endParaRPr lang="en-US"/>
        </a:p>
      </dgm:t>
    </dgm:pt>
    <dgm:pt modelId="{E338DA52-9549-4550-8865-E1E848222257}" type="pres">
      <dgm:prSet presAssocID="{D8434775-8055-4863-9BE7-13D30846E1BD}" presName="root2" presStyleCnt="0"/>
      <dgm:spPr/>
    </dgm:pt>
    <dgm:pt modelId="{A157B861-B216-4E5D-A951-E7CF122FBCBA}" type="pres">
      <dgm:prSet presAssocID="{D8434775-8055-4863-9BE7-13D30846E1BD}" presName="LevelTwoTextNode" presStyleLbl="node4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903488E-02F6-4AD3-90D0-E13EE6E970CC}" type="pres">
      <dgm:prSet presAssocID="{D8434775-8055-4863-9BE7-13D30846E1BD}" presName="level3hierChild" presStyleCnt="0"/>
      <dgm:spPr/>
    </dgm:pt>
    <dgm:pt modelId="{0C8A1E9D-6381-4606-A50C-8DB65872C168}" type="pres">
      <dgm:prSet presAssocID="{97E7C4A4-06CA-4E0E-B2A1-E9DBEA42C53E}" presName="conn2-1" presStyleLbl="parChTrans1D3" presStyleIdx="3" presStyleCnt="4"/>
      <dgm:spPr/>
      <dgm:t>
        <a:bodyPr/>
        <a:lstStyle/>
        <a:p>
          <a:endParaRPr lang="en-US"/>
        </a:p>
      </dgm:t>
    </dgm:pt>
    <dgm:pt modelId="{4ED0AA8E-7051-4B31-89E8-DEECD4D9BE41}" type="pres">
      <dgm:prSet presAssocID="{97E7C4A4-06CA-4E0E-B2A1-E9DBEA42C53E}" presName="connTx" presStyleLbl="parChTrans1D3" presStyleIdx="3" presStyleCnt="4"/>
      <dgm:spPr/>
      <dgm:t>
        <a:bodyPr/>
        <a:lstStyle/>
        <a:p>
          <a:endParaRPr lang="en-US"/>
        </a:p>
      </dgm:t>
    </dgm:pt>
    <dgm:pt modelId="{274E3C49-4873-43AD-B7EB-760DF4DE0E59}" type="pres">
      <dgm:prSet presAssocID="{F0A744E1-CFB7-40F9-A56D-3E520CA5B738}" presName="root2" presStyleCnt="0"/>
      <dgm:spPr/>
    </dgm:pt>
    <dgm:pt modelId="{717356FD-EE13-476F-A5E2-DA55DEC25218}" type="pres">
      <dgm:prSet presAssocID="{F0A744E1-CFB7-40F9-A56D-3E520CA5B738}" presName="LevelTwoTextNode" presStyleLbl="node3" presStyleIdx="3" presStyleCnt="4" custScaleY="17505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F8C04DB-06D1-435C-BE1F-51477DA343F5}" type="pres">
      <dgm:prSet presAssocID="{F0A744E1-CFB7-40F9-A56D-3E520CA5B738}" presName="level3hierChild" presStyleCnt="0"/>
      <dgm:spPr/>
    </dgm:pt>
    <dgm:pt modelId="{922A7932-96B1-48FE-ADF2-0486BF327E61}" type="pres">
      <dgm:prSet presAssocID="{36F52DB8-1BD3-463F-B14A-5CF16BA16BCE}" presName="conn2-1" presStyleLbl="parChTrans1D4" presStyleIdx="3" presStyleCnt="4"/>
      <dgm:spPr/>
      <dgm:t>
        <a:bodyPr/>
        <a:lstStyle/>
        <a:p>
          <a:endParaRPr lang="en-US"/>
        </a:p>
      </dgm:t>
    </dgm:pt>
    <dgm:pt modelId="{AF991E9B-A241-4B7C-ABCB-D46B903574BE}" type="pres">
      <dgm:prSet presAssocID="{36F52DB8-1BD3-463F-B14A-5CF16BA16BCE}" presName="connTx" presStyleLbl="parChTrans1D4" presStyleIdx="3" presStyleCnt="4"/>
      <dgm:spPr/>
      <dgm:t>
        <a:bodyPr/>
        <a:lstStyle/>
        <a:p>
          <a:endParaRPr lang="en-US"/>
        </a:p>
      </dgm:t>
    </dgm:pt>
    <dgm:pt modelId="{180AABA1-DD9D-430E-BEF3-58401992DD36}" type="pres">
      <dgm:prSet presAssocID="{99D26A2F-5C38-453F-B7B9-46D6ADFC7EBB}" presName="root2" presStyleCnt="0"/>
      <dgm:spPr/>
    </dgm:pt>
    <dgm:pt modelId="{F3ED3225-BBE8-4CBD-B488-DC45C85AC9CB}" type="pres">
      <dgm:prSet presAssocID="{99D26A2F-5C38-453F-B7B9-46D6ADFC7EBB}" presName="LevelTwoTextNode" presStyleLbl="node4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9B03984-C715-450E-A895-B235976F7C04}" type="pres">
      <dgm:prSet presAssocID="{99D26A2F-5C38-453F-B7B9-46D6ADFC7EBB}" presName="level3hierChild" presStyleCnt="0"/>
      <dgm:spPr/>
    </dgm:pt>
  </dgm:ptLst>
  <dgm:cxnLst>
    <dgm:cxn modelId="{A65D067F-53A9-429F-92E2-CBB6CA0CA50B}" srcId="{2DD58560-A833-49D9-82FC-DFB85C81C454}" destId="{D2C1DE65-E120-4A7D-86DA-1CC4C05DD4FC}" srcOrd="0" destOrd="0" parTransId="{DBB5BDC2-0B26-496C-9FB9-B9BD5CF1D48C}" sibTransId="{0F9FC67C-61ED-4593-8EB6-4DEB2312A316}"/>
    <dgm:cxn modelId="{E1B7E90E-F372-4CD9-B48D-44B04BFA25D2}" type="presOf" srcId="{CE7193F2-35B6-4CC8-A8CF-E3E7CA9DC5A2}" destId="{43913ECF-0754-42AD-9E98-71343F978DFD}" srcOrd="0" destOrd="0" presId="urn:microsoft.com/office/officeart/2005/8/layout/hierarchy2"/>
    <dgm:cxn modelId="{E83CA3A5-826B-4990-B746-5E82F212B750}" type="presOf" srcId="{7C6F6AB3-5194-4BBF-A173-B3793612230A}" destId="{347B3C20-21BC-4226-96F5-DE7974645AF3}" srcOrd="0" destOrd="0" presId="urn:microsoft.com/office/officeart/2005/8/layout/hierarchy2"/>
    <dgm:cxn modelId="{29B303DD-DF7A-4710-9666-CDFF6D928F37}" type="presOf" srcId="{037A596A-6432-4FEB-83B6-FBFF4B818233}" destId="{D9D0A252-E70E-409F-9C1C-749DD7EFBC6D}" srcOrd="1" destOrd="0" presId="urn:microsoft.com/office/officeart/2005/8/layout/hierarchy2"/>
    <dgm:cxn modelId="{C9A8E9FE-88B5-4CFA-907D-404EA70A1A7D}" srcId="{717776C2-AB7B-4D0C-91A9-E397306FC5E1}" destId="{F0A744E1-CFB7-40F9-A56D-3E520CA5B738}" srcOrd="3" destOrd="0" parTransId="{97E7C4A4-06CA-4E0E-B2A1-E9DBEA42C53E}" sibTransId="{A8D561AF-3637-4626-AFEA-C52AC40FDFB0}"/>
    <dgm:cxn modelId="{A29718BC-FE89-4BF2-9D1D-0AF6CA997820}" type="presOf" srcId="{717776C2-AB7B-4D0C-91A9-E397306FC5E1}" destId="{A05A939B-187F-4DC3-AEF2-190E9CB38443}" srcOrd="0" destOrd="0" presId="urn:microsoft.com/office/officeart/2005/8/layout/hierarchy2"/>
    <dgm:cxn modelId="{9968E19B-DE9F-4437-9849-C57EC3F08840}" type="presOf" srcId="{6EFFBE6C-FC2E-4A97-A9A3-7F98C7A83B53}" destId="{25800DE6-483D-4863-95AB-790F453380B3}" srcOrd="0" destOrd="0" presId="urn:microsoft.com/office/officeart/2005/8/layout/hierarchy2"/>
    <dgm:cxn modelId="{78167A90-31FE-4891-B493-73D44A2B66B4}" type="presOf" srcId="{596AE232-7068-4070-9F01-FCDC565577EA}" destId="{3EDFC38C-92ED-40C1-91F1-A231A0BDBAE0}" srcOrd="1" destOrd="0" presId="urn:microsoft.com/office/officeart/2005/8/layout/hierarchy2"/>
    <dgm:cxn modelId="{0F3B4EC7-6142-4031-A940-58A63934B5FB}" type="presOf" srcId="{8FA6327B-DECB-434E-BEDD-DFFE62EED6B5}" destId="{2C1BD02D-C774-4EB5-A5AC-E25ED5DC09F1}" srcOrd="1" destOrd="0" presId="urn:microsoft.com/office/officeart/2005/8/layout/hierarchy2"/>
    <dgm:cxn modelId="{9F84C675-741D-4A0F-A62D-5891B6FC007D}" type="presOf" srcId="{60C327B0-915C-40BC-BB0B-BCB8B4831C30}" destId="{17E6F0A5-2F8E-4754-B52A-86B674AC80CB}" srcOrd="0" destOrd="0" presId="urn:microsoft.com/office/officeart/2005/8/layout/hierarchy2"/>
    <dgm:cxn modelId="{91619AE8-8026-40F2-9CD7-448EABCF27C7}" type="presOf" srcId="{E692565F-6D1D-4840-B2F5-C629FC8B8C32}" destId="{F498580A-D496-4C5D-ADEB-85CADBB70A54}" srcOrd="0" destOrd="0" presId="urn:microsoft.com/office/officeart/2005/8/layout/hierarchy2"/>
    <dgm:cxn modelId="{EC98AC68-C681-4148-9B80-1880D738AAA6}" type="presOf" srcId="{97E7C4A4-06CA-4E0E-B2A1-E9DBEA42C53E}" destId="{0C8A1E9D-6381-4606-A50C-8DB65872C168}" srcOrd="0" destOrd="0" presId="urn:microsoft.com/office/officeart/2005/8/layout/hierarchy2"/>
    <dgm:cxn modelId="{9ACB0E65-C03C-46E6-A301-382B0F3DFB39}" type="presOf" srcId="{D8434775-8055-4863-9BE7-13D30846E1BD}" destId="{A157B861-B216-4E5D-A951-E7CF122FBCBA}" srcOrd="0" destOrd="0" presId="urn:microsoft.com/office/officeart/2005/8/layout/hierarchy2"/>
    <dgm:cxn modelId="{66432D1D-6D49-499C-B90B-C68A505C8920}" type="presOf" srcId="{596AE232-7068-4070-9F01-FCDC565577EA}" destId="{E7C116F5-E3B6-47E2-BEBE-C1651A058D12}" srcOrd="0" destOrd="0" presId="urn:microsoft.com/office/officeart/2005/8/layout/hierarchy2"/>
    <dgm:cxn modelId="{A3B9D4F8-0E8D-4A40-8930-D8052765EECE}" srcId="{717776C2-AB7B-4D0C-91A9-E397306FC5E1}" destId="{6EFFBE6C-FC2E-4A97-A9A3-7F98C7A83B53}" srcOrd="0" destOrd="0" parTransId="{13E651DE-3059-4320-875D-E37B18B3424B}" sibTransId="{DB14F301-A846-4936-9970-5712B9F9FDF1}"/>
    <dgm:cxn modelId="{A291731B-AC43-4231-8D04-83910D375F00}" type="presOf" srcId="{99D26A2F-5C38-453F-B7B9-46D6ADFC7EBB}" destId="{F3ED3225-BBE8-4CBD-B488-DC45C85AC9CB}" srcOrd="0" destOrd="0" presId="urn:microsoft.com/office/officeart/2005/8/layout/hierarchy2"/>
    <dgm:cxn modelId="{4DD9E1DB-D1B6-4FE5-96BA-67FA695FDE6A}" srcId="{717776C2-AB7B-4D0C-91A9-E397306FC5E1}" destId="{CE7193F2-35B6-4CC8-A8CF-E3E7CA9DC5A2}" srcOrd="2" destOrd="0" parTransId="{037A596A-6432-4FEB-83B6-FBFF4B818233}" sibTransId="{496817FE-1293-487A-A16C-93B9E91E90CC}"/>
    <dgm:cxn modelId="{574DB9B4-60D5-476B-8E52-4E7E0832BFBD}" type="presOf" srcId="{037A596A-6432-4FEB-83B6-FBFF4B818233}" destId="{257B50B3-7B21-4DAF-B1EA-031A2C875EED}" srcOrd="0" destOrd="0" presId="urn:microsoft.com/office/officeart/2005/8/layout/hierarchy2"/>
    <dgm:cxn modelId="{60AA5AE0-664F-4E2E-8036-FD9807BD452B}" type="presOf" srcId="{D2C1DE65-E120-4A7D-86DA-1CC4C05DD4FC}" destId="{D0EEEBED-43B6-40D5-835D-F8C6FA97C9FF}" srcOrd="0" destOrd="0" presId="urn:microsoft.com/office/officeart/2005/8/layout/hierarchy2"/>
    <dgm:cxn modelId="{B6030AF5-5447-4B8A-8FF7-3B630B521207}" srcId="{717776C2-AB7B-4D0C-91A9-E397306FC5E1}" destId="{E692565F-6D1D-4840-B2F5-C629FC8B8C32}" srcOrd="1" destOrd="0" parTransId="{596AE232-7068-4070-9F01-FCDC565577EA}" sibTransId="{6351A5DB-CAC7-4555-8812-3178EE771A4E}"/>
    <dgm:cxn modelId="{D005C65B-AB92-40CD-9AFD-6D852E3FDDE8}" type="presOf" srcId="{97E7C4A4-06CA-4E0E-B2A1-E9DBEA42C53E}" destId="{4ED0AA8E-7051-4B31-89E8-DEECD4D9BE41}" srcOrd="1" destOrd="0" presId="urn:microsoft.com/office/officeart/2005/8/layout/hierarchy2"/>
    <dgm:cxn modelId="{8D19ADA1-C450-4134-B9F5-128913723E9D}" type="presOf" srcId="{2DD58560-A833-49D9-82FC-DFB85C81C454}" destId="{F9865E96-50FA-4674-9A61-735F91C0B0EC}" srcOrd="0" destOrd="0" presId="urn:microsoft.com/office/officeart/2005/8/layout/hierarchy2"/>
    <dgm:cxn modelId="{3BA09936-E243-40FA-A1DB-2AB5008FAC2B}" srcId="{D2C1DE65-E120-4A7D-86DA-1CC4C05DD4FC}" destId="{717776C2-AB7B-4D0C-91A9-E397306FC5E1}" srcOrd="0" destOrd="0" parTransId="{7C6F6AB3-5194-4BBF-A173-B3793612230A}" sibTransId="{43A1D7C9-01F4-40F9-88B2-BFF13E4AE59E}"/>
    <dgm:cxn modelId="{09526818-2BD8-4E32-85EF-3A99EF31F78A}" type="presOf" srcId="{8FA6327B-DECB-434E-BEDD-DFFE62EED6B5}" destId="{7EB73DF4-5C53-41A9-880C-71AABB5AF532}" srcOrd="0" destOrd="0" presId="urn:microsoft.com/office/officeart/2005/8/layout/hierarchy2"/>
    <dgm:cxn modelId="{6E640B32-7D25-4025-999A-A64F79D2B6FA}" type="presOf" srcId="{5A0CD518-2642-4953-96FF-621EED50A120}" destId="{50ABB530-32E2-43E8-A68F-EBEF20F273F2}" srcOrd="0" destOrd="0" presId="urn:microsoft.com/office/officeart/2005/8/layout/hierarchy2"/>
    <dgm:cxn modelId="{6ADDAACB-BAF4-4749-ABB6-13ACFE78FB4E}" srcId="{6EFFBE6C-FC2E-4A97-A9A3-7F98C7A83B53}" destId="{BA1E8CC1-A579-478F-BFC3-C81DC0817456}" srcOrd="0" destOrd="0" parTransId="{5A0CD518-2642-4953-96FF-621EED50A120}" sibTransId="{7B336218-5B33-4AC4-BCB7-9ADBF5D8E538}"/>
    <dgm:cxn modelId="{E8742F96-36E8-4F3D-B9FA-65AA66A3F3F6}" srcId="{E692565F-6D1D-4840-B2F5-C629FC8B8C32}" destId="{60C327B0-915C-40BC-BB0B-BCB8B4831C30}" srcOrd="0" destOrd="0" parTransId="{7932D66A-F163-417F-937D-853244F4313F}" sibTransId="{7F980480-91B8-4F2E-B95A-A8030673788F}"/>
    <dgm:cxn modelId="{CA14DC34-8E15-4849-A9C0-1B618C37733C}" srcId="{CE7193F2-35B6-4CC8-A8CF-E3E7CA9DC5A2}" destId="{D8434775-8055-4863-9BE7-13D30846E1BD}" srcOrd="0" destOrd="0" parTransId="{8FA6327B-DECB-434E-BEDD-DFFE62EED6B5}" sibTransId="{BD59B85D-2366-486E-B7BB-37534712E96F}"/>
    <dgm:cxn modelId="{3EE2407E-A01C-4D2B-88E5-AB257E800D2B}" type="presOf" srcId="{5A0CD518-2642-4953-96FF-621EED50A120}" destId="{C2F30446-0076-42DE-AEFF-4BD858DAFEE7}" srcOrd="1" destOrd="0" presId="urn:microsoft.com/office/officeart/2005/8/layout/hierarchy2"/>
    <dgm:cxn modelId="{4B34D70F-CED1-43BB-AB51-0B150442F08D}" type="presOf" srcId="{7C6F6AB3-5194-4BBF-A173-B3793612230A}" destId="{B1DECB06-5FBB-46F0-BB4D-9F0C17A40D5C}" srcOrd="1" destOrd="0" presId="urn:microsoft.com/office/officeart/2005/8/layout/hierarchy2"/>
    <dgm:cxn modelId="{7029979E-CCA9-48D5-8A2A-97E9F3836C60}" type="presOf" srcId="{13E651DE-3059-4320-875D-E37B18B3424B}" destId="{BE81F753-0AC3-4E28-AFD6-CA10D9B0084A}" srcOrd="0" destOrd="0" presId="urn:microsoft.com/office/officeart/2005/8/layout/hierarchy2"/>
    <dgm:cxn modelId="{2B26914C-3164-4228-9CD1-2A7CF824C07B}" type="presOf" srcId="{F0A744E1-CFB7-40F9-A56D-3E520CA5B738}" destId="{717356FD-EE13-476F-A5E2-DA55DEC25218}" srcOrd="0" destOrd="0" presId="urn:microsoft.com/office/officeart/2005/8/layout/hierarchy2"/>
    <dgm:cxn modelId="{BDA665BE-5F9E-4EF9-9ADA-04E9EDA22BF0}" type="presOf" srcId="{7932D66A-F163-417F-937D-853244F4313F}" destId="{C1497C53-F29C-47F5-9199-C17B462873D5}" srcOrd="1" destOrd="0" presId="urn:microsoft.com/office/officeart/2005/8/layout/hierarchy2"/>
    <dgm:cxn modelId="{B83EF631-3D19-4B69-AE24-F8F4F2CFBC96}" type="presOf" srcId="{36F52DB8-1BD3-463F-B14A-5CF16BA16BCE}" destId="{AF991E9B-A241-4B7C-ABCB-D46B903574BE}" srcOrd="1" destOrd="0" presId="urn:microsoft.com/office/officeart/2005/8/layout/hierarchy2"/>
    <dgm:cxn modelId="{876AEAD7-0FC9-4AB6-9C93-FC44B186465B}" type="presOf" srcId="{BA1E8CC1-A579-478F-BFC3-C81DC0817456}" destId="{82076DF2-DAF0-4F5A-A3EF-F241A4C496D9}" srcOrd="0" destOrd="0" presId="urn:microsoft.com/office/officeart/2005/8/layout/hierarchy2"/>
    <dgm:cxn modelId="{086D355B-26C8-4060-A0F1-5370FB85BC18}" type="presOf" srcId="{7932D66A-F163-417F-937D-853244F4313F}" destId="{18C2B953-B235-4E13-A055-A1174B426E3D}" srcOrd="0" destOrd="0" presId="urn:microsoft.com/office/officeart/2005/8/layout/hierarchy2"/>
    <dgm:cxn modelId="{866ADCD7-B1A4-4B23-AEEB-EA872E0CFA73}" type="presOf" srcId="{36F52DB8-1BD3-463F-B14A-5CF16BA16BCE}" destId="{922A7932-96B1-48FE-ADF2-0486BF327E61}" srcOrd="0" destOrd="0" presId="urn:microsoft.com/office/officeart/2005/8/layout/hierarchy2"/>
    <dgm:cxn modelId="{4D1698D2-8D87-4160-AC0B-DF97FFC147BF}" type="presOf" srcId="{13E651DE-3059-4320-875D-E37B18B3424B}" destId="{72A6C7E2-968A-4D67-9862-210769B4BA42}" srcOrd="1" destOrd="0" presId="urn:microsoft.com/office/officeart/2005/8/layout/hierarchy2"/>
    <dgm:cxn modelId="{B95A3B02-FEE5-4311-B4FF-DE7E7C382804}" srcId="{F0A744E1-CFB7-40F9-A56D-3E520CA5B738}" destId="{99D26A2F-5C38-453F-B7B9-46D6ADFC7EBB}" srcOrd="0" destOrd="0" parTransId="{36F52DB8-1BD3-463F-B14A-5CF16BA16BCE}" sibTransId="{9466512E-744F-4B75-B13C-CA1375E71BF4}"/>
    <dgm:cxn modelId="{268DAB36-7FE0-406B-A319-FA7A8F15D09C}" type="presParOf" srcId="{F9865E96-50FA-4674-9A61-735F91C0B0EC}" destId="{D538B073-D0B3-484D-A988-EEEDC3F30427}" srcOrd="0" destOrd="0" presId="urn:microsoft.com/office/officeart/2005/8/layout/hierarchy2"/>
    <dgm:cxn modelId="{7CC4BAB9-00FF-4667-A412-E594A608EE0F}" type="presParOf" srcId="{D538B073-D0B3-484D-A988-EEEDC3F30427}" destId="{D0EEEBED-43B6-40D5-835D-F8C6FA97C9FF}" srcOrd="0" destOrd="0" presId="urn:microsoft.com/office/officeart/2005/8/layout/hierarchy2"/>
    <dgm:cxn modelId="{3EC2167D-471A-4AAF-9687-BB4DB1299A1D}" type="presParOf" srcId="{D538B073-D0B3-484D-A988-EEEDC3F30427}" destId="{4414624F-680B-4249-856C-92B1CBF73A42}" srcOrd="1" destOrd="0" presId="urn:microsoft.com/office/officeart/2005/8/layout/hierarchy2"/>
    <dgm:cxn modelId="{51EE816A-B4C8-4970-87AF-36F2C375EA76}" type="presParOf" srcId="{4414624F-680B-4249-856C-92B1CBF73A42}" destId="{347B3C20-21BC-4226-96F5-DE7974645AF3}" srcOrd="0" destOrd="0" presId="urn:microsoft.com/office/officeart/2005/8/layout/hierarchy2"/>
    <dgm:cxn modelId="{0887283D-A379-494E-8992-E189508BF84F}" type="presParOf" srcId="{347B3C20-21BC-4226-96F5-DE7974645AF3}" destId="{B1DECB06-5FBB-46F0-BB4D-9F0C17A40D5C}" srcOrd="0" destOrd="0" presId="urn:microsoft.com/office/officeart/2005/8/layout/hierarchy2"/>
    <dgm:cxn modelId="{A15D329B-11F4-45A0-88BF-984CD3ED0502}" type="presParOf" srcId="{4414624F-680B-4249-856C-92B1CBF73A42}" destId="{2D527FDF-3C39-4A86-B804-259F3114917A}" srcOrd="1" destOrd="0" presId="urn:microsoft.com/office/officeart/2005/8/layout/hierarchy2"/>
    <dgm:cxn modelId="{6434F14B-F4AE-4DBF-AA23-A99BD7A152EE}" type="presParOf" srcId="{2D527FDF-3C39-4A86-B804-259F3114917A}" destId="{A05A939B-187F-4DC3-AEF2-190E9CB38443}" srcOrd="0" destOrd="0" presId="urn:microsoft.com/office/officeart/2005/8/layout/hierarchy2"/>
    <dgm:cxn modelId="{7235BAF6-2660-4CB0-8CC6-B3CD20DB98EB}" type="presParOf" srcId="{2D527FDF-3C39-4A86-B804-259F3114917A}" destId="{D4F82E26-FE60-45F5-A623-C5AC7B31CC5C}" srcOrd="1" destOrd="0" presId="urn:microsoft.com/office/officeart/2005/8/layout/hierarchy2"/>
    <dgm:cxn modelId="{A67D2DE0-77C6-47B8-8A4A-08BDB53BFA04}" type="presParOf" srcId="{D4F82E26-FE60-45F5-A623-C5AC7B31CC5C}" destId="{BE81F753-0AC3-4E28-AFD6-CA10D9B0084A}" srcOrd="0" destOrd="0" presId="urn:microsoft.com/office/officeart/2005/8/layout/hierarchy2"/>
    <dgm:cxn modelId="{8F1CB607-8FCF-47C6-827C-E44BFE984675}" type="presParOf" srcId="{BE81F753-0AC3-4E28-AFD6-CA10D9B0084A}" destId="{72A6C7E2-968A-4D67-9862-210769B4BA42}" srcOrd="0" destOrd="0" presId="urn:microsoft.com/office/officeart/2005/8/layout/hierarchy2"/>
    <dgm:cxn modelId="{FEAC65E0-9AC8-4509-976B-1BFF92E257D8}" type="presParOf" srcId="{D4F82E26-FE60-45F5-A623-C5AC7B31CC5C}" destId="{988FF498-77CF-46D8-B44C-DF1B03EEC0C2}" srcOrd="1" destOrd="0" presId="urn:microsoft.com/office/officeart/2005/8/layout/hierarchy2"/>
    <dgm:cxn modelId="{4B568542-4AD8-465E-8904-F7F8EB874112}" type="presParOf" srcId="{988FF498-77CF-46D8-B44C-DF1B03EEC0C2}" destId="{25800DE6-483D-4863-95AB-790F453380B3}" srcOrd="0" destOrd="0" presId="urn:microsoft.com/office/officeart/2005/8/layout/hierarchy2"/>
    <dgm:cxn modelId="{8DD0D284-1358-4C5E-B5AD-E8925B491419}" type="presParOf" srcId="{988FF498-77CF-46D8-B44C-DF1B03EEC0C2}" destId="{97EB0F7B-BEE0-420C-A1C7-E0527C180A14}" srcOrd="1" destOrd="0" presId="urn:microsoft.com/office/officeart/2005/8/layout/hierarchy2"/>
    <dgm:cxn modelId="{B18FD0C4-67B3-4B80-995E-D04AA5B9E4BC}" type="presParOf" srcId="{97EB0F7B-BEE0-420C-A1C7-E0527C180A14}" destId="{50ABB530-32E2-43E8-A68F-EBEF20F273F2}" srcOrd="0" destOrd="0" presId="urn:microsoft.com/office/officeart/2005/8/layout/hierarchy2"/>
    <dgm:cxn modelId="{3941084C-8B1A-4F6B-AAB5-0FB7AC86378B}" type="presParOf" srcId="{50ABB530-32E2-43E8-A68F-EBEF20F273F2}" destId="{C2F30446-0076-42DE-AEFF-4BD858DAFEE7}" srcOrd="0" destOrd="0" presId="urn:microsoft.com/office/officeart/2005/8/layout/hierarchy2"/>
    <dgm:cxn modelId="{11F9289E-1FA0-4D94-A51E-BEBC2A494E4D}" type="presParOf" srcId="{97EB0F7B-BEE0-420C-A1C7-E0527C180A14}" destId="{521E8732-68D9-46AA-BD5D-1F18FA5B0E16}" srcOrd="1" destOrd="0" presId="urn:microsoft.com/office/officeart/2005/8/layout/hierarchy2"/>
    <dgm:cxn modelId="{C2488EF5-1931-4E68-AB10-5E4C90C38D89}" type="presParOf" srcId="{521E8732-68D9-46AA-BD5D-1F18FA5B0E16}" destId="{82076DF2-DAF0-4F5A-A3EF-F241A4C496D9}" srcOrd="0" destOrd="0" presId="urn:microsoft.com/office/officeart/2005/8/layout/hierarchy2"/>
    <dgm:cxn modelId="{98CB88EC-9D32-4DD2-8B5B-79DDF5AD66CC}" type="presParOf" srcId="{521E8732-68D9-46AA-BD5D-1F18FA5B0E16}" destId="{3150AE6D-0D07-4E3A-BE94-7111E5F15794}" srcOrd="1" destOrd="0" presId="urn:microsoft.com/office/officeart/2005/8/layout/hierarchy2"/>
    <dgm:cxn modelId="{F0C3E319-83FE-43E0-88A8-667F54AA0171}" type="presParOf" srcId="{D4F82E26-FE60-45F5-A623-C5AC7B31CC5C}" destId="{E7C116F5-E3B6-47E2-BEBE-C1651A058D12}" srcOrd="2" destOrd="0" presId="urn:microsoft.com/office/officeart/2005/8/layout/hierarchy2"/>
    <dgm:cxn modelId="{608DCD3C-9643-4689-9232-50EE89FD0B8E}" type="presParOf" srcId="{E7C116F5-E3B6-47E2-BEBE-C1651A058D12}" destId="{3EDFC38C-92ED-40C1-91F1-A231A0BDBAE0}" srcOrd="0" destOrd="0" presId="urn:microsoft.com/office/officeart/2005/8/layout/hierarchy2"/>
    <dgm:cxn modelId="{0D4F44B2-A6D2-4F7E-87B2-75D52CDC1612}" type="presParOf" srcId="{D4F82E26-FE60-45F5-A623-C5AC7B31CC5C}" destId="{DF56ADA0-D0B4-4C49-A4A4-F26ECF4C6796}" srcOrd="3" destOrd="0" presId="urn:microsoft.com/office/officeart/2005/8/layout/hierarchy2"/>
    <dgm:cxn modelId="{4A0789A8-613A-45E4-89CB-946E10E5388B}" type="presParOf" srcId="{DF56ADA0-D0B4-4C49-A4A4-F26ECF4C6796}" destId="{F498580A-D496-4C5D-ADEB-85CADBB70A54}" srcOrd="0" destOrd="0" presId="urn:microsoft.com/office/officeart/2005/8/layout/hierarchy2"/>
    <dgm:cxn modelId="{1A6F159F-C1CD-4484-9E03-FBB99B5D17B2}" type="presParOf" srcId="{DF56ADA0-D0B4-4C49-A4A4-F26ECF4C6796}" destId="{776AF461-A5BB-4D8C-A600-8A2082C6C84E}" srcOrd="1" destOrd="0" presId="urn:microsoft.com/office/officeart/2005/8/layout/hierarchy2"/>
    <dgm:cxn modelId="{3106C06B-99C1-48E6-A329-6B319154375D}" type="presParOf" srcId="{776AF461-A5BB-4D8C-A600-8A2082C6C84E}" destId="{18C2B953-B235-4E13-A055-A1174B426E3D}" srcOrd="0" destOrd="0" presId="urn:microsoft.com/office/officeart/2005/8/layout/hierarchy2"/>
    <dgm:cxn modelId="{393290F8-6B21-4CE0-A85A-F8D1BAC88440}" type="presParOf" srcId="{18C2B953-B235-4E13-A055-A1174B426E3D}" destId="{C1497C53-F29C-47F5-9199-C17B462873D5}" srcOrd="0" destOrd="0" presId="urn:microsoft.com/office/officeart/2005/8/layout/hierarchy2"/>
    <dgm:cxn modelId="{2D4A3E52-4645-42C7-8342-E0BCEAB51EA6}" type="presParOf" srcId="{776AF461-A5BB-4D8C-A600-8A2082C6C84E}" destId="{D651AF8E-7BDB-4D47-9F9C-1EE767B4B41F}" srcOrd="1" destOrd="0" presId="urn:microsoft.com/office/officeart/2005/8/layout/hierarchy2"/>
    <dgm:cxn modelId="{852C551B-3FD6-40BA-8F90-BB1D7A2B9734}" type="presParOf" srcId="{D651AF8E-7BDB-4D47-9F9C-1EE767B4B41F}" destId="{17E6F0A5-2F8E-4754-B52A-86B674AC80CB}" srcOrd="0" destOrd="0" presId="urn:microsoft.com/office/officeart/2005/8/layout/hierarchy2"/>
    <dgm:cxn modelId="{A8907246-B99F-4710-9EE1-1E8522476A12}" type="presParOf" srcId="{D651AF8E-7BDB-4D47-9F9C-1EE767B4B41F}" destId="{0B896FF2-040A-41F6-BAAB-FC1139DDABA4}" srcOrd="1" destOrd="0" presId="urn:microsoft.com/office/officeart/2005/8/layout/hierarchy2"/>
    <dgm:cxn modelId="{41C59FBB-046E-4185-9EA6-1380F8F22A91}" type="presParOf" srcId="{D4F82E26-FE60-45F5-A623-C5AC7B31CC5C}" destId="{257B50B3-7B21-4DAF-B1EA-031A2C875EED}" srcOrd="4" destOrd="0" presId="urn:microsoft.com/office/officeart/2005/8/layout/hierarchy2"/>
    <dgm:cxn modelId="{93990468-4204-4852-9451-A4F9E407A1FA}" type="presParOf" srcId="{257B50B3-7B21-4DAF-B1EA-031A2C875EED}" destId="{D9D0A252-E70E-409F-9C1C-749DD7EFBC6D}" srcOrd="0" destOrd="0" presId="urn:microsoft.com/office/officeart/2005/8/layout/hierarchy2"/>
    <dgm:cxn modelId="{AD0CF5ED-15DF-434C-9091-99C7A00CC75F}" type="presParOf" srcId="{D4F82E26-FE60-45F5-A623-C5AC7B31CC5C}" destId="{F88C4BC2-133A-49AD-96A6-6406A3F1A486}" srcOrd="5" destOrd="0" presId="urn:microsoft.com/office/officeart/2005/8/layout/hierarchy2"/>
    <dgm:cxn modelId="{F9999A50-E698-4BDA-96FF-90335DAA9E4A}" type="presParOf" srcId="{F88C4BC2-133A-49AD-96A6-6406A3F1A486}" destId="{43913ECF-0754-42AD-9E98-71343F978DFD}" srcOrd="0" destOrd="0" presId="urn:microsoft.com/office/officeart/2005/8/layout/hierarchy2"/>
    <dgm:cxn modelId="{8A79F342-D6BE-42EC-886C-3515A0BDEAF3}" type="presParOf" srcId="{F88C4BC2-133A-49AD-96A6-6406A3F1A486}" destId="{CA429070-645B-4FE6-BA8A-F13F0D053E52}" srcOrd="1" destOrd="0" presId="urn:microsoft.com/office/officeart/2005/8/layout/hierarchy2"/>
    <dgm:cxn modelId="{501CDD57-63F5-4965-80B9-6E74EF9E7603}" type="presParOf" srcId="{CA429070-645B-4FE6-BA8A-F13F0D053E52}" destId="{7EB73DF4-5C53-41A9-880C-71AABB5AF532}" srcOrd="0" destOrd="0" presId="urn:microsoft.com/office/officeart/2005/8/layout/hierarchy2"/>
    <dgm:cxn modelId="{A0ECA7BD-9F8A-425A-B7F2-47F512606DF3}" type="presParOf" srcId="{7EB73DF4-5C53-41A9-880C-71AABB5AF532}" destId="{2C1BD02D-C774-4EB5-A5AC-E25ED5DC09F1}" srcOrd="0" destOrd="0" presId="urn:microsoft.com/office/officeart/2005/8/layout/hierarchy2"/>
    <dgm:cxn modelId="{9E7EF5A5-E998-479D-B06E-BEF1B817AF89}" type="presParOf" srcId="{CA429070-645B-4FE6-BA8A-F13F0D053E52}" destId="{E338DA52-9549-4550-8865-E1E848222257}" srcOrd="1" destOrd="0" presId="urn:microsoft.com/office/officeart/2005/8/layout/hierarchy2"/>
    <dgm:cxn modelId="{47BE1F65-D00C-4B47-8B4A-605C647A151F}" type="presParOf" srcId="{E338DA52-9549-4550-8865-E1E848222257}" destId="{A157B861-B216-4E5D-A951-E7CF122FBCBA}" srcOrd="0" destOrd="0" presId="urn:microsoft.com/office/officeart/2005/8/layout/hierarchy2"/>
    <dgm:cxn modelId="{4EB4A322-F6C0-435E-A2FF-97DDB8EC09FC}" type="presParOf" srcId="{E338DA52-9549-4550-8865-E1E848222257}" destId="{5903488E-02F6-4AD3-90D0-E13EE6E970CC}" srcOrd="1" destOrd="0" presId="urn:microsoft.com/office/officeart/2005/8/layout/hierarchy2"/>
    <dgm:cxn modelId="{386EA0F8-1B05-485B-B0FB-105A3CF13180}" type="presParOf" srcId="{D4F82E26-FE60-45F5-A623-C5AC7B31CC5C}" destId="{0C8A1E9D-6381-4606-A50C-8DB65872C168}" srcOrd="6" destOrd="0" presId="urn:microsoft.com/office/officeart/2005/8/layout/hierarchy2"/>
    <dgm:cxn modelId="{D51A64AF-150B-4809-9DE1-1721653FD21D}" type="presParOf" srcId="{0C8A1E9D-6381-4606-A50C-8DB65872C168}" destId="{4ED0AA8E-7051-4B31-89E8-DEECD4D9BE41}" srcOrd="0" destOrd="0" presId="urn:microsoft.com/office/officeart/2005/8/layout/hierarchy2"/>
    <dgm:cxn modelId="{28460B10-3F15-43BC-AC82-AD28A51B5494}" type="presParOf" srcId="{D4F82E26-FE60-45F5-A623-C5AC7B31CC5C}" destId="{274E3C49-4873-43AD-B7EB-760DF4DE0E59}" srcOrd="7" destOrd="0" presId="urn:microsoft.com/office/officeart/2005/8/layout/hierarchy2"/>
    <dgm:cxn modelId="{435E7FF8-549B-47C1-9E20-D0C463FC070F}" type="presParOf" srcId="{274E3C49-4873-43AD-B7EB-760DF4DE0E59}" destId="{717356FD-EE13-476F-A5E2-DA55DEC25218}" srcOrd="0" destOrd="0" presId="urn:microsoft.com/office/officeart/2005/8/layout/hierarchy2"/>
    <dgm:cxn modelId="{89DC35C7-4492-4C5B-B4EC-E37ED3BE2147}" type="presParOf" srcId="{274E3C49-4873-43AD-B7EB-760DF4DE0E59}" destId="{CF8C04DB-06D1-435C-BE1F-51477DA343F5}" srcOrd="1" destOrd="0" presId="urn:microsoft.com/office/officeart/2005/8/layout/hierarchy2"/>
    <dgm:cxn modelId="{E470C9E2-6AFB-420E-B5CC-3918F6E9EC53}" type="presParOf" srcId="{CF8C04DB-06D1-435C-BE1F-51477DA343F5}" destId="{922A7932-96B1-48FE-ADF2-0486BF327E61}" srcOrd="0" destOrd="0" presId="urn:microsoft.com/office/officeart/2005/8/layout/hierarchy2"/>
    <dgm:cxn modelId="{D4D7585F-E13B-4B18-AC16-F4F80AD4D853}" type="presParOf" srcId="{922A7932-96B1-48FE-ADF2-0486BF327E61}" destId="{AF991E9B-A241-4B7C-ABCB-D46B903574BE}" srcOrd="0" destOrd="0" presId="urn:microsoft.com/office/officeart/2005/8/layout/hierarchy2"/>
    <dgm:cxn modelId="{8C3FD93A-83D2-49ED-AB94-E065595E6FBC}" type="presParOf" srcId="{CF8C04DB-06D1-435C-BE1F-51477DA343F5}" destId="{180AABA1-DD9D-430E-BEF3-58401992DD36}" srcOrd="1" destOrd="0" presId="urn:microsoft.com/office/officeart/2005/8/layout/hierarchy2"/>
    <dgm:cxn modelId="{AB1225B9-DE88-4A7B-BFC4-7B82FA08BDE0}" type="presParOf" srcId="{180AABA1-DD9D-430E-BEF3-58401992DD36}" destId="{F3ED3225-BBE8-4CBD-B488-DC45C85AC9CB}" srcOrd="0" destOrd="0" presId="urn:microsoft.com/office/officeart/2005/8/layout/hierarchy2"/>
    <dgm:cxn modelId="{0D417B14-90DA-44A8-8F65-293C1645D41E}" type="presParOf" srcId="{180AABA1-DD9D-430E-BEF3-58401992DD36}" destId="{D9B03984-C715-450E-A895-B235976F7C04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2DD58560-A833-49D9-82FC-DFB85C81C454}" type="doc">
      <dgm:prSet loTypeId="urn:microsoft.com/office/officeart/2005/8/layout/hierarchy2" loCatId="hierarchy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DO"/>
        </a:p>
      </dgm:t>
    </dgm:pt>
    <dgm:pt modelId="{BA1E8CC1-A579-478F-BFC3-C81DC0817456}">
      <dgm:prSet phldrT="[Text]" custT="1"/>
      <dgm:spPr/>
      <dgm:t>
        <a:bodyPr/>
        <a:lstStyle/>
        <a:p>
          <a:pPr algn="l"/>
          <a:r>
            <a:rPr lang="es-DO" sz="1600" noProof="0" dirty="0" smtClean="0"/>
            <a:t>55% de la impedancia mínima de carga o de máxima transferencia de flujo del elemento protegido</a:t>
          </a:r>
          <a:endParaRPr lang="es-DO" sz="1600" noProof="0" dirty="0"/>
        </a:p>
      </dgm:t>
    </dgm:pt>
    <dgm:pt modelId="{6EFFBE6C-FC2E-4A97-A9A3-7F98C7A83B53}">
      <dgm:prSet phldrT="[Text]" custT="1"/>
      <dgm:spPr/>
      <dgm:t>
        <a:bodyPr/>
        <a:lstStyle/>
        <a:p>
          <a:pPr algn="l"/>
          <a:r>
            <a:rPr lang="es-DO" sz="1600" noProof="0" dirty="0" smtClean="0"/>
            <a:t>Ajuste resistivo</a:t>
          </a:r>
          <a:endParaRPr lang="es-DO" sz="1600" noProof="0" dirty="0"/>
        </a:p>
      </dgm:t>
    </dgm:pt>
    <dgm:pt modelId="{7B336218-5B33-4AC4-BCB7-9ADBF5D8E538}" type="sibTrans" cxnId="{6ADDAACB-BAF4-4749-ABB6-13ACFE78FB4E}">
      <dgm:prSet/>
      <dgm:spPr/>
      <dgm:t>
        <a:bodyPr/>
        <a:lstStyle/>
        <a:p>
          <a:endParaRPr lang="es-DO" sz="3600" noProof="0"/>
        </a:p>
      </dgm:t>
    </dgm:pt>
    <dgm:pt modelId="{5A0CD518-2642-4953-96FF-621EED50A120}" type="parTrans" cxnId="{6ADDAACB-BAF4-4749-ABB6-13ACFE78FB4E}">
      <dgm:prSet custT="1"/>
      <dgm:spPr/>
      <dgm:t>
        <a:bodyPr/>
        <a:lstStyle/>
        <a:p>
          <a:endParaRPr lang="es-DO" sz="1000" noProof="0"/>
        </a:p>
      </dgm:t>
    </dgm:pt>
    <dgm:pt modelId="{717776C2-AB7B-4D0C-91A9-E397306FC5E1}">
      <dgm:prSet phldrT="[Text]" custT="1"/>
      <dgm:spPr/>
      <dgm:t>
        <a:bodyPr/>
        <a:lstStyle/>
        <a:p>
          <a:r>
            <a:rPr lang="es-DO" sz="1600" noProof="0" smtClean="0"/>
            <a:t>Protección de distancia</a:t>
          </a:r>
          <a:endParaRPr lang="es-DO" sz="1600" noProof="0"/>
        </a:p>
      </dgm:t>
    </dgm:pt>
    <dgm:pt modelId="{DB14F301-A846-4936-9970-5712B9F9FDF1}" type="sibTrans" cxnId="{A3B9D4F8-0E8D-4A40-8930-D8052765EECE}">
      <dgm:prSet/>
      <dgm:spPr/>
      <dgm:t>
        <a:bodyPr/>
        <a:lstStyle/>
        <a:p>
          <a:endParaRPr lang="es-DO" sz="1600" noProof="0"/>
        </a:p>
      </dgm:t>
    </dgm:pt>
    <dgm:pt modelId="{13E651DE-3059-4320-875D-E37B18B3424B}" type="parTrans" cxnId="{A3B9D4F8-0E8D-4A40-8930-D8052765EECE}">
      <dgm:prSet custT="1"/>
      <dgm:spPr/>
      <dgm:t>
        <a:bodyPr/>
        <a:lstStyle/>
        <a:p>
          <a:endParaRPr lang="es-DO" sz="1600" noProof="0"/>
        </a:p>
      </dgm:t>
    </dgm:pt>
    <dgm:pt modelId="{D2C1DE65-E120-4A7D-86DA-1CC4C05DD4FC}">
      <dgm:prSet phldrT="[Text]" custT="1"/>
      <dgm:spPr/>
      <dgm:t>
        <a:bodyPr/>
        <a:lstStyle/>
        <a:p>
          <a:r>
            <a:rPr lang="es-DO" sz="1600" noProof="0" smtClean="0"/>
            <a:t>Líneas de transmisión</a:t>
          </a:r>
          <a:endParaRPr lang="es-DO" sz="1600" noProof="0"/>
        </a:p>
      </dgm:t>
    </dgm:pt>
    <dgm:pt modelId="{0F9FC67C-61ED-4593-8EB6-4DEB2312A316}" type="sibTrans" cxnId="{A65D067F-53A9-429F-92E2-CBB6CA0CA50B}">
      <dgm:prSet/>
      <dgm:spPr/>
      <dgm:t>
        <a:bodyPr/>
        <a:lstStyle/>
        <a:p>
          <a:endParaRPr lang="es-DO" sz="1600" noProof="0"/>
        </a:p>
      </dgm:t>
    </dgm:pt>
    <dgm:pt modelId="{DBB5BDC2-0B26-496C-9FB9-B9BD5CF1D48C}" type="parTrans" cxnId="{A65D067F-53A9-429F-92E2-CBB6CA0CA50B}">
      <dgm:prSet/>
      <dgm:spPr/>
      <dgm:t>
        <a:bodyPr/>
        <a:lstStyle/>
        <a:p>
          <a:endParaRPr lang="es-DO" sz="1600" noProof="0"/>
        </a:p>
      </dgm:t>
    </dgm:pt>
    <dgm:pt modelId="{43A1D7C9-01F4-40F9-88B2-BFF13E4AE59E}" type="sibTrans" cxnId="{3BA09936-E243-40FA-A1DB-2AB5008FAC2B}">
      <dgm:prSet/>
      <dgm:spPr/>
      <dgm:t>
        <a:bodyPr/>
        <a:lstStyle/>
        <a:p>
          <a:endParaRPr lang="es-DO" sz="1600" noProof="0"/>
        </a:p>
      </dgm:t>
    </dgm:pt>
    <dgm:pt modelId="{7C6F6AB3-5194-4BBF-A173-B3793612230A}" type="parTrans" cxnId="{3BA09936-E243-40FA-A1DB-2AB5008FAC2B}">
      <dgm:prSet custT="1"/>
      <dgm:spPr/>
      <dgm:t>
        <a:bodyPr/>
        <a:lstStyle/>
        <a:p>
          <a:endParaRPr lang="es-DO" sz="1600" noProof="0"/>
        </a:p>
      </dgm:t>
    </dgm:pt>
    <dgm:pt modelId="{BDFAB9AF-C4ED-49A0-B5D9-33A1A6696C35}">
      <dgm:prSet phldrT="[Text]" custT="1"/>
      <dgm:spPr/>
      <dgm:t>
        <a:bodyPr/>
        <a:lstStyle/>
        <a:p>
          <a:pPr algn="l"/>
          <a:r>
            <a:rPr lang="es-DO" sz="1600" dirty="0" smtClean="0"/>
            <a:t>Zona de carga</a:t>
          </a:r>
          <a:endParaRPr lang="es-DO" sz="1600" noProof="0" dirty="0"/>
        </a:p>
      </dgm:t>
    </dgm:pt>
    <dgm:pt modelId="{1F03D03F-B223-47BC-A06D-F8F2A0BF2654}" type="parTrans" cxnId="{4B1CA963-71FB-4E1E-A787-AC2DE77A1591}">
      <dgm:prSet/>
      <dgm:spPr/>
      <dgm:t>
        <a:bodyPr/>
        <a:lstStyle/>
        <a:p>
          <a:endParaRPr lang="en-US"/>
        </a:p>
      </dgm:t>
    </dgm:pt>
    <dgm:pt modelId="{5B7E0E94-421B-4BAB-AD5E-B176AA31F8CA}" type="sibTrans" cxnId="{4B1CA963-71FB-4E1E-A787-AC2DE77A1591}">
      <dgm:prSet/>
      <dgm:spPr/>
      <dgm:t>
        <a:bodyPr/>
        <a:lstStyle/>
        <a:p>
          <a:endParaRPr lang="en-US"/>
        </a:p>
      </dgm:t>
    </dgm:pt>
    <mc:AlternateContent xmlns:mc="http://schemas.openxmlformats.org/markup-compatibility/2006" xmlns:a14="http://schemas.microsoft.com/office/drawing/2010/main">
      <mc:Choice Requires="a14">
        <dgm:pt modelId="{D937222B-FF48-4003-842D-33BEE9546D20}">
          <dgm:prSet phldrT="[Text]" custT="1"/>
          <dgm:spPr/>
          <dgm:t>
            <a:bodyPr/>
            <a:lstStyle/>
            <a:p>
              <a:pPr algn="l"/>
              <a14:m>
                <m:oMath xmlns:m="http://schemas.openxmlformats.org/officeDocument/2006/math">
                  <m:r>
                    <a:rPr lang="es-DO" sz="1600" i="1" smtClean="0">
                      <a:latin typeface="Cambria Math"/>
                    </a:rPr>
                    <m:t>𝑍𝑐</m:t>
                  </m:r>
                  <m:r>
                    <a:rPr lang="es-DO" sz="1600" i="1" smtClean="0">
                      <a:latin typeface="Cambria Math"/>
                    </a:rPr>
                    <m:t>= </m:t>
                  </m:r>
                  <m:f>
                    <m:fPr>
                      <m:ctrlPr>
                        <a:rPr lang="en-US" sz="1600" i="1">
                          <a:latin typeface="Cambria Math"/>
                        </a:rPr>
                      </m:ctrlPr>
                    </m:fPr>
                    <m:num>
                      <m:r>
                        <a:rPr lang="es-DO" sz="1600" i="1">
                          <a:latin typeface="Cambria Math"/>
                        </a:rPr>
                        <m:t>0.9∗</m:t>
                      </m:r>
                      <m:sSup>
                        <m:sSupPr>
                          <m:ctrlPr>
                            <a:rPr lang="en-US" sz="16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s-DO" sz="1600" i="1">
                              <a:latin typeface="Cambria Math"/>
                            </a:rPr>
                            <m:t>𝑉</m:t>
                          </m:r>
                        </m:e>
                        <m:sup>
                          <m:r>
                            <a:rPr lang="es-DO" sz="1600" i="1">
                              <a:latin typeface="Cambria Math"/>
                            </a:rPr>
                            <m:t>2</m:t>
                          </m:r>
                        </m:sup>
                      </m:sSup>
                    </m:num>
                    <m:den>
                      <m:r>
                        <a:rPr lang="es-DO" sz="1600" i="1">
                          <a:latin typeface="Cambria Math"/>
                        </a:rPr>
                        <m:t>𝑃𝑚𝑎𝑥</m:t>
                      </m:r>
                    </m:den>
                  </m:f>
                </m:oMath>
              </a14:m>
              <a:r>
                <a:rPr lang="es-DO" sz="1600" i="1" dirty="0">
                  <a:sym typeface="Symbol"/>
                </a:rPr>
                <a:t></a:t>
              </a:r>
              <a:endParaRPr lang="es-DO" sz="1600" noProof="0" dirty="0"/>
            </a:p>
          </dgm:t>
        </dgm:pt>
      </mc:Choice>
      <mc:Fallback xmlns="">
        <dgm:pt modelId="{D937222B-FF48-4003-842D-33BEE9546D20}">
          <dgm:prSet phldrT="[Text]" custT="1"/>
          <dgm:spPr/>
          <dgm:t>
            <a:bodyPr/>
            <a:lstStyle/>
            <a:p>
              <a:pPr algn="l"/>
              <a:r>
                <a:rPr lang="es-DO" sz="1600" i="0" smtClean="0"/>
                <a:t>𝑍𝑐= </a:t>
              </a:r>
              <a:r>
                <a:rPr lang="es-DO" sz="1600" i="0"/>
                <a:t> </a:t>
              </a:r>
              <a:r>
                <a:rPr lang="en-US" sz="1600" i="0"/>
                <a:t>(</a:t>
              </a:r>
              <a:r>
                <a:rPr lang="es-DO" sz="1600" i="0"/>
                <a:t>0.9∗𝑉</a:t>
              </a:r>
              <a:r>
                <a:rPr lang="en-US" sz="1600" i="0"/>
                <a:t>^</a:t>
              </a:r>
              <a:r>
                <a:rPr lang="es-DO" sz="1600" i="0"/>
                <a:t>2</a:t>
              </a:r>
              <a:r>
                <a:rPr lang="en-US" sz="1600" i="0"/>
                <a:t>)/</a:t>
              </a:r>
              <a:r>
                <a:rPr lang="es-DO" sz="1600" i="0"/>
                <a:t>𝑃𝑚𝑎𝑥</a:t>
              </a:r>
              <a:r>
                <a:rPr lang="es-DO" sz="1600" i="1" dirty="0">
                  <a:sym typeface="Symbol"/>
                </a:rPr>
                <a:t></a:t>
              </a:r>
              <a:endParaRPr lang="es-DO" sz="1600" noProof="0" dirty="0"/>
            </a:p>
          </dgm:t>
        </dgm:pt>
      </mc:Fallback>
    </mc:AlternateContent>
    <dgm:pt modelId="{E416E441-6839-4554-8304-C6A1BE918285}" type="parTrans" cxnId="{EF7BDE77-41D0-43C0-8336-E18B8537EDCF}">
      <dgm:prSet/>
      <dgm:spPr/>
      <dgm:t>
        <a:bodyPr/>
        <a:lstStyle/>
        <a:p>
          <a:endParaRPr lang="en-US"/>
        </a:p>
      </dgm:t>
    </dgm:pt>
    <dgm:pt modelId="{03CA8A95-2933-4367-8B88-26595AA7D27E}" type="sibTrans" cxnId="{EF7BDE77-41D0-43C0-8336-E18B8537EDCF}">
      <dgm:prSet/>
      <dgm:spPr/>
      <dgm:t>
        <a:bodyPr/>
        <a:lstStyle/>
        <a:p>
          <a:endParaRPr lang="en-US"/>
        </a:p>
      </dgm:t>
    </dgm:pt>
    <dgm:pt modelId="{F9865E96-50FA-4674-9A61-735F91C0B0EC}" type="pres">
      <dgm:prSet presAssocID="{2DD58560-A833-49D9-82FC-DFB85C81C454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538B073-D0B3-484D-A988-EEEDC3F30427}" type="pres">
      <dgm:prSet presAssocID="{D2C1DE65-E120-4A7D-86DA-1CC4C05DD4FC}" presName="root1" presStyleCnt="0"/>
      <dgm:spPr/>
    </dgm:pt>
    <dgm:pt modelId="{D0EEEBED-43B6-40D5-835D-F8C6FA97C9FF}" type="pres">
      <dgm:prSet presAssocID="{D2C1DE65-E120-4A7D-86DA-1CC4C05DD4FC}" presName="LevelOneTextNode" presStyleLbl="node0" presStyleIdx="0" presStyleCnt="1" custScaleY="6672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414624F-680B-4249-856C-92B1CBF73A42}" type="pres">
      <dgm:prSet presAssocID="{D2C1DE65-E120-4A7D-86DA-1CC4C05DD4FC}" presName="level2hierChild" presStyleCnt="0"/>
      <dgm:spPr/>
    </dgm:pt>
    <dgm:pt modelId="{347B3C20-21BC-4226-96F5-DE7974645AF3}" type="pres">
      <dgm:prSet presAssocID="{7C6F6AB3-5194-4BBF-A173-B3793612230A}" presName="conn2-1" presStyleLbl="parChTrans1D2" presStyleIdx="0" presStyleCnt="1"/>
      <dgm:spPr/>
      <dgm:t>
        <a:bodyPr/>
        <a:lstStyle/>
        <a:p>
          <a:endParaRPr lang="en-US"/>
        </a:p>
      </dgm:t>
    </dgm:pt>
    <dgm:pt modelId="{B1DECB06-5FBB-46F0-BB4D-9F0C17A40D5C}" type="pres">
      <dgm:prSet presAssocID="{7C6F6AB3-5194-4BBF-A173-B3793612230A}" presName="connTx" presStyleLbl="parChTrans1D2" presStyleIdx="0" presStyleCnt="1"/>
      <dgm:spPr/>
      <dgm:t>
        <a:bodyPr/>
        <a:lstStyle/>
        <a:p>
          <a:endParaRPr lang="en-US"/>
        </a:p>
      </dgm:t>
    </dgm:pt>
    <dgm:pt modelId="{2D527FDF-3C39-4A86-B804-259F3114917A}" type="pres">
      <dgm:prSet presAssocID="{717776C2-AB7B-4D0C-91A9-E397306FC5E1}" presName="root2" presStyleCnt="0"/>
      <dgm:spPr/>
    </dgm:pt>
    <dgm:pt modelId="{A05A939B-187F-4DC3-AEF2-190E9CB38443}" type="pres">
      <dgm:prSet presAssocID="{717776C2-AB7B-4D0C-91A9-E397306FC5E1}" presName="LevelTwoTextNode" presStyleLbl="node2" presStyleIdx="0" presStyleCnt="1" custScaleX="102297" custScaleY="66532" custLinFactNeighborX="-2828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4F82E26-FE60-45F5-A623-C5AC7B31CC5C}" type="pres">
      <dgm:prSet presAssocID="{717776C2-AB7B-4D0C-91A9-E397306FC5E1}" presName="level3hierChild" presStyleCnt="0"/>
      <dgm:spPr/>
    </dgm:pt>
    <dgm:pt modelId="{BE81F753-0AC3-4E28-AFD6-CA10D9B0084A}" type="pres">
      <dgm:prSet presAssocID="{13E651DE-3059-4320-875D-E37B18B3424B}" presName="conn2-1" presStyleLbl="parChTrans1D3" presStyleIdx="0" presStyleCnt="2"/>
      <dgm:spPr/>
      <dgm:t>
        <a:bodyPr/>
        <a:lstStyle/>
        <a:p>
          <a:endParaRPr lang="en-US"/>
        </a:p>
      </dgm:t>
    </dgm:pt>
    <dgm:pt modelId="{72A6C7E2-968A-4D67-9862-210769B4BA42}" type="pres">
      <dgm:prSet presAssocID="{13E651DE-3059-4320-875D-E37B18B3424B}" presName="connTx" presStyleLbl="parChTrans1D3" presStyleIdx="0" presStyleCnt="2"/>
      <dgm:spPr/>
      <dgm:t>
        <a:bodyPr/>
        <a:lstStyle/>
        <a:p>
          <a:endParaRPr lang="en-US"/>
        </a:p>
      </dgm:t>
    </dgm:pt>
    <dgm:pt modelId="{988FF498-77CF-46D8-B44C-DF1B03EEC0C2}" type="pres">
      <dgm:prSet presAssocID="{6EFFBE6C-FC2E-4A97-A9A3-7F98C7A83B53}" presName="root2" presStyleCnt="0"/>
      <dgm:spPr/>
    </dgm:pt>
    <dgm:pt modelId="{25800DE6-483D-4863-95AB-790F453380B3}" type="pres">
      <dgm:prSet presAssocID="{6EFFBE6C-FC2E-4A97-A9A3-7F98C7A83B53}" presName="LevelTwoTextNode" presStyleLbl="node3" presStyleIdx="0" presStyleCnt="2" custScaleX="116152" custScaleY="101633" custLinFactNeighborX="208" custLinFactNeighborY="-39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7EB0F7B-BEE0-420C-A1C7-E0527C180A14}" type="pres">
      <dgm:prSet presAssocID="{6EFFBE6C-FC2E-4A97-A9A3-7F98C7A83B53}" presName="level3hierChild" presStyleCnt="0"/>
      <dgm:spPr/>
    </dgm:pt>
    <dgm:pt modelId="{50ABB530-32E2-43E8-A68F-EBEF20F273F2}" type="pres">
      <dgm:prSet presAssocID="{5A0CD518-2642-4953-96FF-621EED50A120}" presName="conn2-1" presStyleLbl="parChTrans1D4" presStyleIdx="0" presStyleCnt="2"/>
      <dgm:spPr/>
      <dgm:t>
        <a:bodyPr/>
        <a:lstStyle/>
        <a:p>
          <a:endParaRPr lang="en-US"/>
        </a:p>
      </dgm:t>
    </dgm:pt>
    <dgm:pt modelId="{C2F30446-0076-42DE-AEFF-4BD858DAFEE7}" type="pres">
      <dgm:prSet presAssocID="{5A0CD518-2642-4953-96FF-621EED50A120}" presName="connTx" presStyleLbl="parChTrans1D4" presStyleIdx="0" presStyleCnt="2"/>
      <dgm:spPr/>
      <dgm:t>
        <a:bodyPr/>
        <a:lstStyle/>
        <a:p>
          <a:endParaRPr lang="en-US"/>
        </a:p>
      </dgm:t>
    </dgm:pt>
    <dgm:pt modelId="{521E8732-68D9-46AA-BD5D-1F18FA5B0E16}" type="pres">
      <dgm:prSet presAssocID="{BA1E8CC1-A579-478F-BFC3-C81DC0817456}" presName="root2" presStyleCnt="0"/>
      <dgm:spPr/>
    </dgm:pt>
    <dgm:pt modelId="{82076DF2-DAF0-4F5A-A3EF-F241A4C496D9}" type="pres">
      <dgm:prSet presAssocID="{BA1E8CC1-A579-478F-BFC3-C81DC0817456}" presName="LevelTwoTextNode" presStyleLbl="node4" presStyleIdx="0" presStyleCnt="2" custScaleX="209394" custScaleY="24052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150AE6D-0D07-4E3A-BE94-7111E5F15794}" type="pres">
      <dgm:prSet presAssocID="{BA1E8CC1-A579-478F-BFC3-C81DC0817456}" presName="level3hierChild" presStyleCnt="0"/>
      <dgm:spPr/>
    </dgm:pt>
    <dgm:pt modelId="{072F26F2-47E6-42A8-B054-4FAC7085E792}" type="pres">
      <dgm:prSet presAssocID="{1F03D03F-B223-47BC-A06D-F8F2A0BF2654}" presName="conn2-1" presStyleLbl="parChTrans1D3" presStyleIdx="1" presStyleCnt="2"/>
      <dgm:spPr/>
      <dgm:t>
        <a:bodyPr/>
        <a:lstStyle/>
        <a:p>
          <a:endParaRPr lang="en-US"/>
        </a:p>
      </dgm:t>
    </dgm:pt>
    <dgm:pt modelId="{EADB8CE1-2894-40D2-9656-5EB2C1BF2AF5}" type="pres">
      <dgm:prSet presAssocID="{1F03D03F-B223-47BC-A06D-F8F2A0BF2654}" presName="connTx" presStyleLbl="parChTrans1D3" presStyleIdx="1" presStyleCnt="2"/>
      <dgm:spPr/>
      <dgm:t>
        <a:bodyPr/>
        <a:lstStyle/>
        <a:p>
          <a:endParaRPr lang="en-US"/>
        </a:p>
      </dgm:t>
    </dgm:pt>
    <dgm:pt modelId="{A1201DF0-126C-43B7-BD74-3811ABE8F89D}" type="pres">
      <dgm:prSet presAssocID="{BDFAB9AF-C4ED-49A0-B5D9-33A1A6696C35}" presName="root2" presStyleCnt="0"/>
      <dgm:spPr/>
    </dgm:pt>
    <dgm:pt modelId="{954DACF9-8C57-41D7-8E9D-7756AC8F4618}" type="pres">
      <dgm:prSet presAssocID="{BDFAB9AF-C4ED-49A0-B5D9-33A1A6696C35}" presName="LevelTwoTextNode" presStyleLbl="node3" presStyleIdx="1" presStyleCnt="2" custScaleX="116152" custScaleY="10163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EB061E2-4211-48CF-8457-BAC2C5A507E1}" type="pres">
      <dgm:prSet presAssocID="{BDFAB9AF-C4ED-49A0-B5D9-33A1A6696C35}" presName="level3hierChild" presStyleCnt="0"/>
      <dgm:spPr/>
    </dgm:pt>
    <dgm:pt modelId="{3A4EB110-A742-44FF-BB71-605303AE7215}" type="pres">
      <dgm:prSet presAssocID="{E416E441-6839-4554-8304-C6A1BE918285}" presName="conn2-1" presStyleLbl="parChTrans1D4" presStyleIdx="1" presStyleCnt="2"/>
      <dgm:spPr/>
      <dgm:t>
        <a:bodyPr/>
        <a:lstStyle/>
        <a:p>
          <a:endParaRPr lang="en-US"/>
        </a:p>
      </dgm:t>
    </dgm:pt>
    <dgm:pt modelId="{AF84B057-D941-42F9-B8A4-F9AD2678C36B}" type="pres">
      <dgm:prSet presAssocID="{E416E441-6839-4554-8304-C6A1BE918285}" presName="connTx" presStyleLbl="parChTrans1D4" presStyleIdx="1" presStyleCnt="2"/>
      <dgm:spPr/>
      <dgm:t>
        <a:bodyPr/>
        <a:lstStyle/>
        <a:p>
          <a:endParaRPr lang="en-US"/>
        </a:p>
      </dgm:t>
    </dgm:pt>
    <dgm:pt modelId="{863FAF41-0D78-4083-8F39-8496ABF1618E}" type="pres">
      <dgm:prSet presAssocID="{D937222B-FF48-4003-842D-33BEE9546D20}" presName="root2" presStyleCnt="0"/>
      <dgm:spPr/>
    </dgm:pt>
    <dgm:pt modelId="{9D48A5D8-3092-4EFE-B98B-9549DF314E43}" type="pres">
      <dgm:prSet presAssocID="{D937222B-FF48-4003-842D-33BEE9546D20}" presName="LevelTwoTextNode" presStyleLbl="node4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22DBBCB-D0F0-4C16-B9FE-40DDF59EAE45}" type="pres">
      <dgm:prSet presAssocID="{D937222B-FF48-4003-842D-33BEE9546D20}" presName="level3hierChild" presStyleCnt="0"/>
      <dgm:spPr/>
    </dgm:pt>
  </dgm:ptLst>
  <dgm:cxnLst>
    <dgm:cxn modelId="{28EB3FA0-545A-4AE2-88A7-B3B75F3FA6CE}" type="presOf" srcId="{E416E441-6839-4554-8304-C6A1BE918285}" destId="{AF84B057-D941-42F9-B8A4-F9AD2678C36B}" srcOrd="1" destOrd="0" presId="urn:microsoft.com/office/officeart/2005/8/layout/hierarchy2"/>
    <dgm:cxn modelId="{ED708E35-D728-4833-9F77-9267C487B6DE}" type="presOf" srcId="{1F03D03F-B223-47BC-A06D-F8F2A0BF2654}" destId="{072F26F2-47E6-42A8-B054-4FAC7085E792}" srcOrd="0" destOrd="0" presId="urn:microsoft.com/office/officeart/2005/8/layout/hierarchy2"/>
    <dgm:cxn modelId="{4B1CA963-71FB-4E1E-A787-AC2DE77A1591}" srcId="{717776C2-AB7B-4D0C-91A9-E397306FC5E1}" destId="{BDFAB9AF-C4ED-49A0-B5D9-33A1A6696C35}" srcOrd="1" destOrd="0" parTransId="{1F03D03F-B223-47BC-A06D-F8F2A0BF2654}" sibTransId="{5B7E0E94-421B-4BAB-AD5E-B176AA31F8CA}"/>
    <dgm:cxn modelId="{2E3FCA73-478D-4699-B97B-FC29432DB27D}" type="presOf" srcId="{13E651DE-3059-4320-875D-E37B18B3424B}" destId="{72A6C7E2-968A-4D67-9862-210769B4BA42}" srcOrd="1" destOrd="0" presId="urn:microsoft.com/office/officeart/2005/8/layout/hierarchy2"/>
    <dgm:cxn modelId="{48B90FFD-0A53-410B-9DBF-8C750D581D6E}" type="presOf" srcId="{1F03D03F-B223-47BC-A06D-F8F2A0BF2654}" destId="{EADB8CE1-2894-40D2-9656-5EB2C1BF2AF5}" srcOrd="1" destOrd="0" presId="urn:microsoft.com/office/officeart/2005/8/layout/hierarchy2"/>
    <dgm:cxn modelId="{F4FB6F0E-D81B-44CB-96AB-6A169E0888E6}" type="presOf" srcId="{6EFFBE6C-FC2E-4A97-A9A3-7F98C7A83B53}" destId="{25800DE6-483D-4863-95AB-790F453380B3}" srcOrd="0" destOrd="0" presId="urn:microsoft.com/office/officeart/2005/8/layout/hierarchy2"/>
    <dgm:cxn modelId="{4160D62A-D100-43A1-925D-80ABD4AC1A9D}" type="presOf" srcId="{D2C1DE65-E120-4A7D-86DA-1CC4C05DD4FC}" destId="{D0EEEBED-43B6-40D5-835D-F8C6FA97C9FF}" srcOrd="0" destOrd="0" presId="urn:microsoft.com/office/officeart/2005/8/layout/hierarchy2"/>
    <dgm:cxn modelId="{3BA09936-E243-40FA-A1DB-2AB5008FAC2B}" srcId="{D2C1DE65-E120-4A7D-86DA-1CC4C05DD4FC}" destId="{717776C2-AB7B-4D0C-91A9-E397306FC5E1}" srcOrd="0" destOrd="0" parTransId="{7C6F6AB3-5194-4BBF-A173-B3793612230A}" sibTransId="{43A1D7C9-01F4-40F9-88B2-BFF13E4AE59E}"/>
    <dgm:cxn modelId="{828A9817-C677-4752-A843-3F51819CF796}" type="presOf" srcId="{2DD58560-A833-49D9-82FC-DFB85C81C454}" destId="{F9865E96-50FA-4674-9A61-735F91C0B0EC}" srcOrd="0" destOrd="0" presId="urn:microsoft.com/office/officeart/2005/8/layout/hierarchy2"/>
    <dgm:cxn modelId="{1246FC50-B56E-4E5F-8C3E-86F7205DE228}" type="presOf" srcId="{BDFAB9AF-C4ED-49A0-B5D9-33A1A6696C35}" destId="{954DACF9-8C57-41D7-8E9D-7756AC8F4618}" srcOrd="0" destOrd="0" presId="urn:microsoft.com/office/officeart/2005/8/layout/hierarchy2"/>
    <dgm:cxn modelId="{ED93D21E-114A-40D0-BF04-5D42452C3C27}" type="presOf" srcId="{717776C2-AB7B-4D0C-91A9-E397306FC5E1}" destId="{A05A939B-187F-4DC3-AEF2-190E9CB38443}" srcOrd="0" destOrd="0" presId="urn:microsoft.com/office/officeart/2005/8/layout/hierarchy2"/>
    <dgm:cxn modelId="{80D65185-2CD5-41FB-BF32-7B438C6FE456}" type="presOf" srcId="{D937222B-FF48-4003-842D-33BEE9546D20}" destId="{9D48A5D8-3092-4EFE-B98B-9549DF314E43}" srcOrd="0" destOrd="0" presId="urn:microsoft.com/office/officeart/2005/8/layout/hierarchy2"/>
    <dgm:cxn modelId="{C12D71B5-00B5-40E1-8007-FC52FC2E3975}" type="presOf" srcId="{7C6F6AB3-5194-4BBF-A173-B3793612230A}" destId="{B1DECB06-5FBB-46F0-BB4D-9F0C17A40D5C}" srcOrd="1" destOrd="0" presId="urn:microsoft.com/office/officeart/2005/8/layout/hierarchy2"/>
    <dgm:cxn modelId="{69AEFA90-1BBA-48B1-8501-829842927A29}" type="presOf" srcId="{BA1E8CC1-A579-478F-BFC3-C81DC0817456}" destId="{82076DF2-DAF0-4F5A-A3EF-F241A4C496D9}" srcOrd="0" destOrd="0" presId="urn:microsoft.com/office/officeart/2005/8/layout/hierarchy2"/>
    <dgm:cxn modelId="{EF7BDE77-41D0-43C0-8336-E18B8537EDCF}" srcId="{BDFAB9AF-C4ED-49A0-B5D9-33A1A6696C35}" destId="{D937222B-FF48-4003-842D-33BEE9546D20}" srcOrd="0" destOrd="0" parTransId="{E416E441-6839-4554-8304-C6A1BE918285}" sibTransId="{03CA8A95-2933-4367-8B88-26595AA7D27E}"/>
    <dgm:cxn modelId="{2A5CC5E0-B64A-490F-AD6B-C5AA8E3CE030}" type="presOf" srcId="{5A0CD518-2642-4953-96FF-621EED50A120}" destId="{C2F30446-0076-42DE-AEFF-4BD858DAFEE7}" srcOrd="1" destOrd="0" presId="urn:microsoft.com/office/officeart/2005/8/layout/hierarchy2"/>
    <dgm:cxn modelId="{CB70837F-C55B-4C67-BDB5-C316D329C517}" type="presOf" srcId="{7C6F6AB3-5194-4BBF-A173-B3793612230A}" destId="{347B3C20-21BC-4226-96F5-DE7974645AF3}" srcOrd="0" destOrd="0" presId="urn:microsoft.com/office/officeart/2005/8/layout/hierarchy2"/>
    <dgm:cxn modelId="{4351FF95-F07C-4ED4-8E2F-4D2F67F4D5B2}" type="presOf" srcId="{5A0CD518-2642-4953-96FF-621EED50A120}" destId="{50ABB530-32E2-43E8-A68F-EBEF20F273F2}" srcOrd="0" destOrd="0" presId="urn:microsoft.com/office/officeart/2005/8/layout/hierarchy2"/>
    <dgm:cxn modelId="{A6843ED5-ED3A-4B12-A47C-BD7B89A319D4}" type="presOf" srcId="{13E651DE-3059-4320-875D-E37B18B3424B}" destId="{BE81F753-0AC3-4E28-AFD6-CA10D9B0084A}" srcOrd="0" destOrd="0" presId="urn:microsoft.com/office/officeart/2005/8/layout/hierarchy2"/>
    <dgm:cxn modelId="{6ADDAACB-BAF4-4749-ABB6-13ACFE78FB4E}" srcId="{6EFFBE6C-FC2E-4A97-A9A3-7F98C7A83B53}" destId="{BA1E8CC1-A579-478F-BFC3-C81DC0817456}" srcOrd="0" destOrd="0" parTransId="{5A0CD518-2642-4953-96FF-621EED50A120}" sibTransId="{7B336218-5B33-4AC4-BCB7-9ADBF5D8E538}"/>
    <dgm:cxn modelId="{A3B9D4F8-0E8D-4A40-8930-D8052765EECE}" srcId="{717776C2-AB7B-4D0C-91A9-E397306FC5E1}" destId="{6EFFBE6C-FC2E-4A97-A9A3-7F98C7A83B53}" srcOrd="0" destOrd="0" parTransId="{13E651DE-3059-4320-875D-E37B18B3424B}" sibTransId="{DB14F301-A846-4936-9970-5712B9F9FDF1}"/>
    <dgm:cxn modelId="{844D4D58-D618-48BD-84A6-20ECC87848F7}" type="presOf" srcId="{E416E441-6839-4554-8304-C6A1BE918285}" destId="{3A4EB110-A742-44FF-BB71-605303AE7215}" srcOrd="0" destOrd="0" presId="urn:microsoft.com/office/officeart/2005/8/layout/hierarchy2"/>
    <dgm:cxn modelId="{A65D067F-53A9-429F-92E2-CBB6CA0CA50B}" srcId="{2DD58560-A833-49D9-82FC-DFB85C81C454}" destId="{D2C1DE65-E120-4A7D-86DA-1CC4C05DD4FC}" srcOrd="0" destOrd="0" parTransId="{DBB5BDC2-0B26-496C-9FB9-B9BD5CF1D48C}" sibTransId="{0F9FC67C-61ED-4593-8EB6-4DEB2312A316}"/>
    <dgm:cxn modelId="{156B16BB-C089-452E-B1F8-8DDFA12F045D}" type="presParOf" srcId="{F9865E96-50FA-4674-9A61-735F91C0B0EC}" destId="{D538B073-D0B3-484D-A988-EEEDC3F30427}" srcOrd="0" destOrd="0" presId="urn:microsoft.com/office/officeart/2005/8/layout/hierarchy2"/>
    <dgm:cxn modelId="{6BC90AAB-D6C5-4002-AE65-297CDDA083D8}" type="presParOf" srcId="{D538B073-D0B3-484D-A988-EEEDC3F30427}" destId="{D0EEEBED-43B6-40D5-835D-F8C6FA97C9FF}" srcOrd="0" destOrd="0" presId="urn:microsoft.com/office/officeart/2005/8/layout/hierarchy2"/>
    <dgm:cxn modelId="{69E7489E-3293-4554-97A6-019D30448479}" type="presParOf" srcId="{D538B073-D0B3-484D-A988-EEEDC3F30427}" destId="{4414624F-680B-4249-856C-92B1CBF73A42}" srcOrd="1" destOrd="0" presId="urn:microsoft.com/office/officeart/2005/8/layout/hierarchy2"/>
    <dgm:cxn modelId="{DA6C13AE-C87A-449A-9197-C582B7EA4FA9}" type="presParOf" srcId="{4414624F-680B-4249-856C-92B1CBF73A42}" destId="{347B3C20-21BC-4226-96F5-DE7974645AF3}" srcOrd="0" destOrd="0" presId="urn:microsoft.com/office/officeart/2005/8/layout/hierarchy2"/>
    <dgm:cxn modelId="{584F7159-D312-4D32-A84D-B51DE6EBAF88}" type="presParOf" srcId="{347B3C20-21BC-4226-96F5-DE7974645AF3}" destId="{B1DECB06-5FBB-46F0-BB4D-9F0C17A40D5C}" srcOrd="0" destOrd="0" presId="urn:microsoft.com/office/officeart/2005/8/layout/hierarchy2"/>
    <dgm:cxn modelId="{D0A777FF-9A05-45CB-907E-431187A2FEEE}" type="presParOf" srcId="{4414624F-680B-4249-856C-92B1CBF73A42}" destId="{2D527FDF-3C39-4A86-B804-259F3114917A}" srcOrd="1" destOrd="0" presId="urn:microsoft.com/office/officeart/2005/8/layout/hierarchy2"/>
    <dgm:cxn modelId="{D31B6367-CA41-4A19-86A7-8BBB084B53B2}" type="presParOf" srcId="{2D527FDF-3C39-4A86-B804-259F3114917A}" destId="{A05A939B-187F-4DC3-AEF2-190E9CB38443}" srcOrd="0" destOrd="0" presId="urn:microsoft.com/office/officeart/2005/8/layout/hierarchy2"/>
    <dgm:cxn modelId="{73BBB264-BFB6-4AB6-B0DE-E1EBEDDE809A}" type="presParOf" srcId="{2D527FDF-3C39-4A86-B804-259F3114917A}" destId="{D4F82E26-FE60-45F5-A623-C5AC7B31CC5C}" srcOrd="1" destOrd="0" presId="urn:microsoft.com/office/officeart/2005/8/layout/hierarchy2"/>
    <dgm:cxn modelId="{C1131984-F62F-4499-A475-70BC2AF9D710}" type="presParOf" srcId="{D4F82E26-FE60-45F5-A623-C5AC7B31CC5C}" destId="{BE81F753-0AC3-4E28-AFD6-CA10D9B0084A}" srcOrd="0" destOrd="0" presId="urn:microsoft.com/office/officeart/2005/8/layout/hierarchy2"/>
    <dgm:cxn modelId="{E737D2E5-1978-4E84-8FB0-E983A4A13BE0}" type="presParOf" srcId="{BE81F753-0AC3-4E28-AFD6-CA10D9B0084A}" destId="{72A6C7E2-968A-4D67-9862-210769B4BA42}" srcOrd="0" destOrd="0" presId="urn:microsoft.com/office/officeart/2005/8/layout/hierarchy2"/>
    <dgm:cxn modelId="{8E8223FC-D301-4903-B3D5-F5246E488120}" type="presParOf" srcId="{D4F82E26-FE60-45F5-A623-C5AC7B31CC5C}" destId="{988FF498-77CF-46D8-B44C-DF1B03EEC0C2}" srcOrd="1" destOrd="0" presId="urn:microsoft.com/office/officeart/2005/8/layout/hierarchy2"/>
    <dgm:cxn modelId="{868C3170-3BB0-4D0C-A777-E8A3B5EE9DD9}" type="presParOf" srcId="{988FF498-77CF-46D8-B44C-DF1B03EEC0C2}" destId="{25800DE6-483D-4863-95AB-790F453380B3}" srcOrd="0" destOrd="0" presId="urn:microsoft.com/office/officeart/2005/8/layout/hierarchy2"/>
    <dgm:cxn modelId="{1C2BF750-C9CF-468B-84AB-AE24BCB8F03C}" type="presParOf" srcId="{988FF498-77CF-46D8-B44C-DF1B03EEC0C2}" destId="{97EB0F7B-BEE0-420C-A1C7-E0527C180A14}" srcOrd="1" destOrd="0" presId="urn:microsoft.com/office/officeart/2005/8/layout/hierarchy2"/>
    <dgm:cxn modelId="{D47CBDB8-5119-40E5-8A48-815DD2EAF093}" type="presParOf" srcId="{97EB0F7B-BEE0-420C-A1C7-E0527C180A14}" destId="{50ABB530-32E2-43E8-A68F-EBEF20F273F2}" srcOrd="0" destOrd="0" presId="urn:microsoft.com/office/officeart/2005/8/layout/hierarchy2"/>
    <dgm:cxn modelId="{4D874E5F-4D2D-4184-8C07-84EEEEB83FB2}" type="presParOf" srcId="{50ABB530-32E2-43E8-A68F-EBEF20F273F2}" destId="{C2F30446-0076-42DE-AEFF-4BD858DAFEE7}" srcOrd="0" destOrd="0" presId="urn:microsoft.com/office/officeart/2005/8/layout/hierarchy2"/>
    <dgm:cxn modelId="{F48E8755-CB8A-4D15-A5F6-082E07575A15}" type="presParOf" srcId="{97EB0F7B-BEE0-420C-A1C7-E0527C180A14}" destId="{521E8732-68D9-46AA-BD5D-1F18FA5B0E16}" srcOrd="1" destOrd="0" presId="urn:microsoft.com/office/officeart/2005/8/layout/hierarchy2"/>
    <dgm:cxn modelId="{D0811FCD-933C-43BB-BC9F-0D17ABA3CBE9}" type="presParOf" srcId="{521E8732-68D9-46AA-BD5D-1F18FA5B0E16}" destId="{82076DF2-DAF0-4F5A-A3EF-F241A4C496D9}" srcOrd="0" destOrd="0" presId="urn:microsoft.com/office/officeart/2005/8/layout/hierarchy2"/>
    <dgm:cxn modelId="{4A9C84F8-FB26-4E58-8636-BA360D211386}" type="presParOf" srcId="{521E8732-68D9-46AA-BD5D-1F18FA5B0E16}" destId="{3150AE6D-0D07-4E3A-BE94-7111E5F15794}" srcOrd="1" destOrd="0" presId="urn:microsoft.com/office/officeart/2005/8/layout/hierarchy2"/>
    <dgm:cxn modelId="{04033852-091F-48C0-AC4C-466B165DD263}" type="presParOf" srcId="{D4F82E26-FE60-45F5-A623-C5AC7B31CC5C}" destId="{072F26F2-47E6-42A8-B054-4FAC7085E792}" srcOrd="2" destOrd="0" presId="urn:microsoft.com/office/officeart/2005/8/layout/hierarchy2"/>
    <dgm:cxn modelId="{6FB4E060-D408-461A-BA7B-21B8BB756296}" type="presParOf" srcId="{072F26F2-47E6-42A8-B054-4FAC7085E792}" destId="{EADB8CE1-2894-40D2-9656-5EB2C1BF2AF5}" srcOrd="0" destOrd="0" presId="urn:microsoft.com/office/officeart/2005/8/layout/hierarchy2"/>
    <dgm:cxn modelId="{CF0B28DF-FA23-442C-A049-2823C2D2EC79}" type="presParOf" srcId="{D4F82E26-FE60-45F5-A623-C5AC7B31CC5C}" destId="{A1201DF0-126C-43B7-BD74-3811ABE8F89D}" srcOrd="3" destOrd="0" presId="urn:microsoft.com/office/officeart/2005/8/layout/hierarchy2"/>
    <dgm:cxn modelId="{A0907989-D569-4DAD-B934-39CBE8BA4838}" type="presParOf" srcId="{A1201DF0-126C-43B7-BD74-3811ABE8F89D}" destId="{954DACF9-8C57-41D7-8E9D-7756AC8F4618}" srcOrd="0" destOrd="0" presId="urn:microsoft.com/office/officeart/2005/8/layout/hierarchy2"/>
    <dgm:cxn modelId="{16DDC013-B586-456D-B1A9-5567FCF4AF83}" type="presParOf" srcId="{A1201DF0-126C-43B7-BD74-3811ABE8F89D}" destId="{9EB061E2-4211-48CF-8457-BAC2C5A507E1}" srcOrd="1" destOrd="0" presId="urn:microsoft.com/office/officeart/2005/8/layout/hierarchy2"/>
    <dgm:cxn modelId="{C8E703BC-E937-43E7-B1D5-1B67A9D00A06}" type="presParOf" srcId="{9EB061E2-4211-48CF-8457-BAC2C5A507E1}" destId="{3A4EB110-A742-44FF-BB71-605303AE7215}" srcOrd="0" destOrd="0" presId="urn:microsoft.com/office/officeart/2005/8/layout/hierarchy2"/>
    <dgm:cxn modelId="{C2D638B7-8EC6-49F2-A0A9-2EAD9DF9E960}" type="presParOf" srcId="{3A4EB110-A742-44FF-BB71-605303AE7215}" destId="{AF84B057-D941-42F9-B8A4-F9AD2678C36B}" srcOrd="0" destOrd="0" presId="urn:microsoft.com/office/officeart/2005/8/layout/hierarchy2"/>
    <dgm:cxn modelId="{3859297C-0035-434C-92FD-A3AD761F7448}" type="presParOf" srcId="{9EB061E2-4211-48CF-8457-BAC2C5A507E1}" destId="{863FAF41-0D78-4083-8F39-8496ABF1618E}" srcOrd="1" destOrd="0" presId="urn:microsoft.com/office/officeart/2005/8/layout/hierarchy2"/>
    <dgm:cxn modelId="{61729CCA-1E8D-4473-8541-350FE685797D}" type="presParOf" srcId="{863FAF41-0D78-4083-8F39-8496ABF1618E}" destId="{9D48A5D8-3092-4EFE-B98B-9549DF314E43}" srcOrd="0" destOrd="0" presId="urn:microsoft.com/office/officeart/2005/8/layout/hierarchy2"/>
    <dgm:cxn modelId="{281A6EF3-7B71-4A29-A81A-4378E1D11E73}" type="presParOf" srcId="{863FAF41-0D78-4083-8F39-8496ABF1618E}" destId="{922DBBCB-D0F0-4C16-B9FE-40DDF59EAE45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2DD58560-A833-49D9-82FC-DFB85C81C454}" type="doc">
      <dgm:prSet loTypeId="urn:microsoft.com/office/officeart/2005/8/layout/hierarchy2" loCatId="hierarchy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DO"/>
        </a:p>
      </dgm:t>
    </dgm:pt>
    <dgm:pt modelId="{BA1E8CC1-A579-478F-BFC3-C81DC0817456}">
      <dgm:prSet phldrT="[Text]" custT="1"/>
      <dgm:spPr/>
      <dgm:t>
        <a:bodyPr/>
        <a:lstStyle/>
        <a:p>
          <a:pPr algn="l"/>
          <a:r>
            <a:rPr lang="es-DO" sz="1600" noProof="0" dirty="0" smtClean="0"/>
            <a:t>55% de la impedancia mínima de carga o de máxima transferencia de flujo del elemento protegido</a:t>
          </a:r>
          <a:endParaRPr lang="es-DO" sz="1600" noProof="0" dirty="0"/>
        </a:p>
      </dgm:t>
    </dgm:pt>
    <dgm:pt modelId="{6EFFBE6C-FC2E-4A97-A9A3-7F98C7A83B53}">
      <dgm:prSet phldrT="[Text]" custT="1"/>
      <dgm:spPr/>
      <dgm:t>
        <a:bodyPr/>
        <a:lstStyle/>
        <a:p>
          <a:pPr algn="l"/>
          <a:r>
            <a:rPr lang="es-DO" sz="1600" noProof="0" dirty="0" smtClean="0"/>
            <a:t>Ajuste resistivo</a:t>
          </a:r>
          <a:endParaRPr lang="es-DO" sz="1600" noProof="0" dirty="0"/>
        </a:p>
      </dgm:t>
    </dgm:pt>
    <dgm:pt modelId="{7B336218-5B33-4AC4-BCB7-9ADBF5D8E538}" type="sibTrans" cxnId="{6ADDAACB-BAF4-4749-ABB6-13ACFE78FB4E}">
      <dgm:prSet/>
      <dgm:spPr/>
      <dgm:t>
        <a:bodyPr/>
        <a:lstStyle/>
        <a:p>
          <a:endParaRPr lang="es-DO" sz="3600" noProof="0"/>
        </a:p>
      </dgm:t>
    </dgm:pt>
    <dgm:pt modelId="{5A0CD518-2642-4953-96FF-621EED50A120}" type="parTrans" cxnId="{6ADDAACB-BAF4-4749-ABB6-13ACFE78FB4E}">
      <dgm:prSet custT="1"/>
      <dgm:spPr/>
      <dgm:t>
        <a:bodyPr/>
        <a:lstStyle/>
        <a:p>
          <a:endParaRPr lang="es-DO" sz="1000" noProof="0"/>
        </a:p>
      </dgm:t>
    </dgm:pt>
    <dgm:pt modelId="{717776C2-AB7B-4D0C-91A9-E397306FC5E1}">
      <dgm:prSet phldrT="[Text]" custT="1"/>
      <dgm:spPr/>
      <dgm:t>
        <a:bodyPr/>
        <a:lstStyle/>
        <a:p>
          <a:r>
            <a:rPr lang="es-DO" sz="1600" noProof="0" smtClean="0"/>
            <a:t>Protección de distancia</a:t>
          </a:r>
          <a:endParaRPr lang="es-DO" sz="1600" noProof="0"/>
        </a:p>
      </dgm:t>
    </dgm:pt>
    <dgm:pt modelId="{DB14F301-A846-4936-9970-5712B9F9FDF1}" type="sibTrans" cxnId="{A3B9D4F8-0E8D-4A40-8930-D8052765EECE}">
      <dgm:prSet/>
      <dgm:spPr/>
      <dgm:t>
        <a:bodyPr/>
        <a:lstStyle/>
        <a:p>
          <a:endParaRPr lang="es-DO" sz="1600" noProof="0"/>
        </a:p>
      </dgm:t>
    </dgm:pt>
    <dgm:pt modelId="{13E651DE-3059-4320-875D-E37B18B3424B}" type="parTrans" cxnId="{A3B9D4F8-0E8D-4A40-8930-D8052765EECE}">
      <dgm:prSet custT="1"/>
      <dgm:spPr/>
      <dgm:t>
        <a:bodyPr/>
        <a:lstStyle/>
        <a:p>
          <a:endParaRPr lang="es-DO" sz="1600" noProof="0"/>
        </a:p>
      </dgm:t>
    </dgm:pt>
    <dgm:pt modelId="{D2C1DE65-E120-4A7D-86DA-1CC4C05DD4FC}">
      <dgm:prSet phldrT="[Text]" custT="1"/>
      <dgm:spPr/>
      <dgm:t>
        <a:bodyPr/>
        <a:lstStyle/>
        <a:p>
          <a:r>
            <a:rPr lang="es-DO" sz="1600" noProof="0" smtClean="0"/>
            <a:t>Líneas de transmisión</a:t>
          </a:r>
          <a:endParaRPr lang="es-DO" sz="1600" noProof="0"/>
        </a:p>
      </dgm:t>
    </dgm:pt>
    <dgm:pt modelId="{0F9FC67C-61ED-4593-8EB6-4DEB2312A316}" type="sibTrans" cxnId="{A65D067F-53A9-429F-92E2-CBB6CA0CA50B}">
      <dgm:prSet/>
      <dgm:spPr/>
      <dgm:t>
        <a:bodyPr/>
        <a:lstStyle/>
        <a:p>
          <a:endParaRPr lang="es-DO" sz="1600" noProof="0"/>
        </a:p>
      </dgm:t>
    </dgm:pt>
    <dgm:pt modelId="{DBB5BDC2-0B26-496C-9FB9-B9BD5CF1D48C}" type="parTrans" cxnId="{A65D067F-53A9-429F-92E2-CBB6CA0CA50B}">
      <dgm:prSet/>
      <dgm:spPr/>
      <dgm:t>
        <a:bodyPr/>
        <a:lstStyle/>
        <a:p>
          <a:endParaRPr lang="es-DO" sz="1600" noProof="0"/>
        </a:p>
      </dgm:t>
    </dgm:pt>
    <dgm:pt modelId="{43A1D7C9-01F4-40F9-88B2-BFF13E4AE59E}" type="sibTrans" cxnId="{3BA09936-E243-40FA-A1DB-2AB5008FAC2B}">
      <dgm:prSet/>
      <dgm:spPr/>
      <dgm:t>
        <a:bodyPr/>
        <a:lstStyle/>
        <a:p>
          <a:endParaRPr lang="es-DO" sz="1600" noProof="0"/>
        </a:p>
      </dgm:t>
    </dgm:pt>
    <dgm:pt modelId="{7C6F6AB3-5194-4BBF-A173-B3793612230A}" type="parTrans" cxnId="{3BA09936-E243-40FA-A1DB-2AB5008FAC2B}">
      <dgm:prSet custT="1"/>
      <dgm:spPr/>
      <dgm:t>
        <a:bodyPr/>
        <a:lstStyle/>
        <a:p>
          <a:endParaRPr lang="es-DO" sz="1600" noProof="0"/>
        </a:p>
      </dgm:t>
    </dgm:pt>
    <dgm:pt modelId="{BDFAB9AF-C4ED-49A0-B5D9-33A1A6696C35}">
      <dgm:prSet phldrT="[Text]" custT="1"/>
      <dgm:spPr/>
      <dgm:t>
        <a:bodyPr/>
        <a:lstStyle/>
        <a:p>
          <a:pPr algn="l"/>
          <a:r>
            <a:rPr lang="es-DO" sz="1600" dirty="0" smtClean="0"/>
            <a:t>Zona de carga</a:t>
          </a:r>
          <a:endParaRPr lang="es-DO" sz="1600" noProof="0" dirty="0"/>
        </a:p>
      </dgm:t>
    </dgm:pt>
    <dgm:pt modelId="{1F03D03F-B223-47BC-A06D-F8F2A0BF2654}" type="parTrans" cxnId="{4B1CA963-71FB-4E1E-A787-AC2DE77A1591}">
      <dgm:prSet/>
      <dgm:spPr/>
      <dgm:t>
        <a:bodyPr/>
        <a:lstStyle/>
        <a:p>
          <a:endParaRPr lang="en-US"/>
        </a:p>
      </dgm:t>
    </dgm:pt>
    <dgm:pt modelId="{5B7E0E94-421B-4BAB-AD5E-B176AA31F8CA}" type="sibTrans" cxnId="{4B1CA963-71FB-4E1E-A787-AC2DE77A1591}">
      <dgm:prSet/>
      <dgm:spPr/>
      <dgm:t>
        <a:bodyPr/>
        <a:lstStyle/>
        <a:p>
          <a:endParaRPr lang="en-US"/>
        </a:p>
      </dgm:t>
    </dgm:pt>
    <dgm:pt modelId="{D937222B-FF48-4003-842D-33BEE9546D20}">
      <dgm:prSet phldrT="[Text]" custT="1"/>
      <dgm:spPr>
        <a:blipFill rotWithShape="1">
          <a:blip xmlns:r="http://schemas.openxmlformats.org/officeDocument/2006/relationships" r:embed="rId1"/>
          <a:stretch>
            <a:fillRect l="-2381"/>
          </a:stretch>
        </a:blipFill>
      </dgm:spPr>
      <dgm:t>
        <a:bodyPr/>
        <a:lstStyle/>
        <a:p>
          <a:r>
            <a:rPr lang="en-US">
              <a:noFill/>
            </a:rPr>
            <a:t> </a:t>
          </a:r>
        </a:p>
      </dgm:t>
    </dgm:pt>
    <dgm:pt modelId="{E416E441-6839-4554-8304-C6A1BE918285}" type="parTrans" cxnId="{EF7BDE77-41D0-43C0-8336-E18B8537EDCF}">
      <dgm:prSet/>
      <dgm:spPr/>
      <dgm:t>
        <a:bodyPr/>
        <a:lstStyle/>
        <a:p>
          <a:endParaRPr lang="en-US"/>
        </a:p>
      </dgm:t>
    </dgm:pt>
    <dgm:pt modelId="{03CA8A95-2933-4367-8B88-26595AA7D27E}" type="sibTrans" cxnId="{EF7BDE77-41D0-43C0-8336-E18B8537EDCF}">
      <dgm:prSet/>
      <dgm:spPr/>
      <dgm:t>
        <a:bodyPr/>
        <a:lstStyle/>
        <a:p>
          <a:endParaRPr lang="en-US"/>
        </a:p>
      </dgm:t>
    </dgm:pt>
    <dgm:pt modelId="{F9865E96-50FA-4674-9A61-735F91C0B0EC}" type="pres">
      <dgm:prSet presAssocID="{2DD58560-A833-49D9-82FC-DFB85C81C454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538B073-D0B3-484D-A988-EEEDC3F30427}" type="pres">
      <dgm:prSet presAssocID="{D2C1DE65-E120-4A7D-86DA-1CC4C05DD4FC}" presName="root1" presStyleCnt="0"/>
      <dgm:spPr/>
    </dgm:pt>
    <dgm:pt modelId="{D0EEEBED-43B6-40D5-835D-F8C6FA97C9FF}" type="pres">
      <dgm:prSet presAssocID="{D2C1DE65-E120-4A7D-86DA-1CC4C05DD4FC}" presName="LevelOneTextNode" presStyleLbl="node0" presStyleIdx="0" presStyleCnt="1" custScaleY="6672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414624F-680B-4249-856C-92B1CBF73A42}" type="pres">
      <dgm:prSet presAssocID="{D2C1DE65-E120-4A7D-86DA-1CC4C05DD4FC}" presName="level2hierChild" presStyleCnt="0"/>
      <dgm:spPr/>
    </dgm:pt>
    <dgm:pt modelId="{347B3C20-21BC-4226-96F5-DE7974645AF3}" type="pres">
      <dgm:prSet presAssocID="{7C6F6AB3-5194-4BBF-A173-B3793612230A}" presName="conn2-1" presStyleLbl="parChTrans1D2" presStyleIdx="0" presStyleCnt="1"/>
      <dgm:spPr/>
      <dgm:t>
        <a:bodyPr/>
        <a:lstStyle/>
        <a:p>
          <a:endParaRPr lang="en-US"/>
        </a:p>
      </dgm:t>
    </dgm:pt>
    <dgm:pt modelId="{B1DECB06-5FBB-46F0-BB4D-9F0C17A40D5C}" type="pres">
      <dgm:prSet presAssocID="{7C6F6AB3-5194-4BBF-A173-B3793612230A}" presName="connTx" presStyleLbl="parChTrans1D2" presStyleIdx="0" presStyleCnt="1"/>
      <dgm:spPr/>
    </dgm:pt>
    <dgm:pt modelId="{2D527FDF-3C39-4A86-B804-259F3114917A}" type="pres">
      <dgm:prSet presAssocID="{717776C2-AB7B-4D0C-91A9-E397306FC5E1}" presName="root2" presStyleCnt="0"/>
      <dgm:spPr/>
    </dgm:pt>
    <dgm:pt modelId="{A05A939B-187F-4DC3-AEF2-190E9CB38443}" type="pres">
      <dgm:prSet presAssocID="{717776C2-AB7B-4D0C-91A9-E397306FC5E1}" presName="LevelTwoTextNode" presStyleLbl="node2" presStyleIdx="0" presStyleCnt="1" custScaleX="102297" custScaleY="66532" custLinFactNeighborX="-2828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4F82E26-FE60-45F5-A623-C5AC7B31CC5C}" type="pres">
      <dgm:prSet presAssocID="{717776C2-AB7B-4D0C-91A9-E397306FC5E1}" presName="level3hierChild" presStyleCnt="0"/>
      <dgm:spPr/>
    </dgm:pt>
    <dgm:pt modelId="{BE81F753-0AC3-4E28-AFD6-CA10D9B0084A}" type="pres">
      <dgm:prSet presAssocID="{13E651DE-3059-4320-875D-E37B18B3424B}" presName="conn2-1" presStyleLbl="parChTrans1D3" presStyleIdx="0" presStyleCnt="2"/>
      <dgm:spPr/>
      <dgm:t>
        <a:bodyPr/>
        <a:lstStyle/>
        <a:p>
          <a:endParaRPr lang="en-US"/>
        </a:p>
      </dgm:t>
    </dgm:pt>
    <dgm:pt modelId="{72A6C7E2-968A-4D67-9862-210769B4BA42}" type="pres">
      <dgm:prSet presAssocID="{13E651DE-3059-4320-875D-E37B18B3424B}" presName="connTx" presStyleLbl="parChTrans1D3" presStyleIdx="0" presStyleCnt="2"/>
      <dgm:spPr/>
    </dgm:pt>
    <dgm:pt modelId="{988FF498-77CF-46D8-B44C-DF1B03EEC0C2}" type="pres">
      <dgm:prSet presAssocID="{6EFFBE6C-FC2E-4A97-A9A3-7F98C7A83B53}" presName="root2" presStyleCnt="0"/>
      <dgm:spPr/>
    </dgm:pt>
    <dgm:pt modelId="{25800DE6-483D-4863-95AB-790F453380B3}" type="pres">
      <dgm:prSet presAssocID="{6EFFBE6C-FC2E-4A97-A9A3-7F98C7A83B53}" presName="LevelTwoTextNode" presStyleLbl="node3" presStyleIdx="0" presStyleCnt="2" custScaleX="116152" custScaleY="101633" custLinFactNeighborX="208" custLinFactNeighborY="-39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7EB0F7B-BEE0-420C-A1C7-E0527C180A14}" type="pres">
      <dgm:prSet presAssocID="{6EFFBE6C-FC2E-4A97-A9A3-7F98C7A83B53}" presName="level3hierChild" presStyleCnt="0"/>
      <dgm:spPr/>
    </dgm:pt>
    <dgm:pt modelId="{50ABB530-32E2-43E8-A68F-EBEF20F273F2}" type="pres">
      <dgm:prSet presAssocID="{5A0CD518-2642-4953-96FF-621EED50A120}" presName="conn2-1" presStyleLbl="parChTrans1D4" presStyleIdx="0" presStyleCnt="2"/>
      <dgm:spPr/>
      <dgm:t>
        <a:bodyPr/>
        <a:lstStyle/>
        <a:p>
          <a:endParaRPr lang="en-US"/>
        </a:p>
      </dgm:t>
    </dgm:pt>
    <dgm:pt modelId="{C2F30446-0076-42DE-AEFF-4BD858DAFEE7}" type="pres">
      <dgm:prSet presAssocID="{5A0CD518-2642-4953-96FF-621EED50A120}" presName="connTx" presStyleLbl="parChTrans1D4" presStyleIdx="0" presStyleCnt="2"/>
      <dgm:spPr/>
    </dgm:pt>
    <dgm:pt modelId="{521E8732-68D9-46AA-BD5D-1F18FA5B0E16}" type="pres">
      <dgm:prSet presAssocID="{BA1E8CC1-A579-478F-BFC3-C81DC0817456}" presName="root2" presStyleCnt="0"/>
      <dgm:spPr/>
    </dgm:pt>
    <dgm:pt modelId="{82076DF2-DAF0-4F5A-A3EF-F241A4C496D9}" type="pres">
      <dgm:prSet presAssocID="{BA1E8CC1-A579-478F-BFC3-C81DC0817456}" presName="LevelTwoTextNode" presStyleLbl="node4" presStyleIdx="0" presStyleCnt="2" custScaleX="209394" custScaleY="24052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150AE6D-0D07-4E3A-BE94-7111E5F15794}" type="pres">
      <dgm:prSet presAssocID="{BA1E8CC1-A579-478F-BFC3-C81DC0817456}" presName="level3hierChild" presStyleCnt="0"/>
      <dgm:spPr/>
    </dgm:pt>
    <dgm:pt modelId="{072F26F2-47E6-42A8-B054-4FAC7085E792}" type="pres">
      <dgm:prSet presAssocID="{1F03D03F-B223-47BC-A06D-F8F2A0BF2654}" presName="conn2-1" presStyleLbl="parChTrans1D3" presStyleIdx="1" presStyleCnt="2"/>
      <dgm:spPr/>
    </dgm:pt>
    <dgm:pt modelId="{EADB8CE1-2894-40D2-9656-5EB2C1BF2AF5}" type="pres">
      <dgm:prSet presAssocID="{1F03D03F-B223-47BC-A06D-F8F2A0BF2654}" presName="connTx" presStyleLbl="parChTrans1D3" presStyleIdx="1" presStyleCnt="2"/>
      <dgm:spPr/>
    </dgm:pt>
    <dgm:pt modelId="{A1201DF0-126C-43B7-BD74-3811ABE8F89D}" type="pres">
      <dgm:prSet presAssocID="{BDFAB9AF-C4ED-49A0-B5D9-33A1A6696C35}" presName="root2" presStyleCnt="0"/>
      <dgm:spPr/>
    </dgm:pt>
    <dgm:pt modelId="{954DACF9-8C57-41D7-8E9D-7756AC8F4618}" type="pres">
      <dgm:prSet presAssocID="{BDFAB9AF-C4ED-49A0-B5D9-33A1A6696C35}" presName="LevelTwoTextNode" presStyleLbl="node3" presStyleIdx="1" presStyleCnt="2" custScaleX="116152" custScaleY="10163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EB061E2-4211-48CF-8457-BAC2C5A507E1}" type="pres">
      <dgm:prSet presAssocID="{BDFAB9AF-C4ED-49A0-B5D9-33A1A6696C35}" presName="level3hierChild" presStyleCnt="0"/>
      <dgm:spPr/>
    </dgm:pt>
    <dgm:pt modelId="{3A4EB110-A742-44FF-BB71-605303AE7215}" type="pres">
      <dgm:prSet presAssocID="{E416E441-6839-4554-8304-C6A1BE918285}" presName="conn2-1" presStyleLbl="parChTrans1D4" presStyleIdx="1" presStyleCnt="2"/>
      <dgm:spPr/>
    </dgm:pt>
    <dgm:pt modelId="{AF84B057-D941-42F9-B8A4-F9AD2678C36B}" type="pres">
      <dgm:prSet presAssocID="{E416E441-6839-4554-8304-C6A1BE918285}" presName="connTx" presStyleLbl="parChTrans1D4" presStyleIdx="1" presStyleCnt="2"/>
      <dgm:spPr/>
    </dgm:pt>
    <dgm:pt modelId="{863FAF41-0D78-4083-8F39-8496ABF1618E}" type="pres">
      <dgm:prSet presAssocID="{D937222B-FF48-4003-842D-33BEE9546D20}" presName="root2" presStyleCnt="0"/>
      <dgm:spPr/>
    </dgm:pt>
    <dgm:pt modelId="{9D48A5D8-3092-4EFE-B98B-9549DF314E43}" type="pres">
      <dgm:prSet presAssocID="{D937222B-FF48-4003-842D-33BEE9546D20}" presName="LevelTwoTextNode" presStyleLbl="node4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22DBBCB-D0F0-4C16-B9FE-40DDF59EAE45}" type="pres">
      <dgm:prSet presAssocID="{D937222B-FF48-4003-842D-33BEE9546D20}" presName="level3hierChild" presStyleCnt="0"/>
      <dgm:spPr/>
    </dgm:pt>
  </dgm:ptLst>
  <dgm:cxnLst>
    <dgm:cxn modelId="{4351FF95-F07C-4ED4-8E2F-4D2F67F4D5B2}" type="presOf" srcId="{5A0CD518-2642-4953-96FF-621EED50A120}" destId="{50ABB530-32E2-43E8-A68F-EBEF20F273F2}" srcOrd="0" destOrd="0" presId="urn:microsoft.com/office/officeart/2005/8/layout/hierarchy2"/>
    <dgm:cxn modelId="{F4FB6F0E-D81B-44CB-96AB-6A169E0888E6}" type="presOf" srcId="{6EFFBE6C-FC2E-4A97-A9A3-7F98C7A83B53}" destId="{25800DE6-483D-4863-95AB-790F453380B3}" srcOrd="0" destOrd="0" presId="urn:microsoft.com/office/officeart/2005/8/layout/hierarchy2"/>
    <dgm:cxn modelId="{48B90FFD-0A53-410B-9DBF-8C750D581D6E}" type="presOf" srcId="{1F03D03F-B223-47BC-A06D-F8F2A0BF2654}" destId="{EADB8CE1-2894-40D2-9656-5EB2C1BF2AF5}" srcOrd="1" destOrd="0" presId="urn:microsoft.com/office/officeart/2005/8/layout/hierarchy2"/>
    <dgm:cxn modelId="{ED708E35-D728-4833-9F77-9267C487B6DE}" type="presOf" srcId="{1F03D03F-B223-47BC-A06D-F8F2A0BF2654}" destId="{072F26F2-47E6-42A8-B054-4FAC7085E792}" srcOrd="0" destOrd="0" presId="urn:microsoft.com/office/officeart/2005/8/layout/hierarchy2"/>
    <dgm:cxn modelId="{2A5CC5E0-B64A-490F-AD6B-C5AA8E3CE030}" type="presOf" srcId="{5A0CD518-2642-4953-96FF-621EED50A120}" destId="{C2F30446-0076-42DE-AEFF-4BD858DAFEE7}" srcOrd="1" destOrd="0" presId="urn:microsoft.com/office/officeart/2005/8/layout/hierarchy2"/>
    <dgm:cxn modelId="{ED93D21E-114A-40D0-BF04-5D42452C3C27}" type="presOf" srcId="{717776C2-AB7B-4D0C-91A9-E397306FC5E1}" destId="{A05A939B-187F-4DC3-AEF2-190E9CB38443}" srcOrd="0" destOrd="0" presId="urn:microsoft.com/office/officeart/2005/8/layout/hierarchy2"/>
    <dgm:cxn modelId="{28EB3FA0-545A-4AE2-88A7-B3B75F3FA6CE}" type="presOf" srcId="{E416E441-6839-4554-8304-C6A1BE918285}" destId="{AF84B057-D941-42F9-B8A4-F9AD2678C36B}" srcOrd="1" destOrd="0" presId="urn:microsoft.com/office/officeart/2005/8/layout/hierarchy2"/>
    <dgm:cxn modelId="{6ADDAACB-BAF4-4749-ABB6-13ACFE78FB4E}" srcId="{6EFFBE6C-FC2E-4A97-A9A3-7F98C7A83B53}" destId="{BA1E8CC1-A579-478F-BFC3-C81DC0817456}" srcOrd="0" destOrd="0" parTransId="{5A0CD518-2642-4953-96FF-621EED50A120}" sibTransId="{7B336218-5B33-4AC4-BCB7-9ADBF5D8E538}"/>
    <dgm:cxn modelId="{EF7BDE77-41D0-43C0-8336-E18B8537EDCF}" srcId="{BDFAB9AF-C4ED-49A0-B5D9-33A1A6696C35}" destId="{D937222B-FF48-4003-842D-33BEE9546D20}" srcOrd="0" destOrd="0" parTransId="{E416E441-6839-4554-8304-C6A1BE918285}" sibTransId="{03CA8A95-2933-4367-8B88-26595AA7D27E}"/>
    <dgm:cxn modelId="{69AEFA90-1BBA-48B1-8501-829842927A29}" type="presOf" srcId="{BA1E8CC1-A579-478F-BFC3-C81DC0817456}" destId="{82076DF2-DAF0-4F5A-A3EF-F241A4C496D9}" srcOrd="0" destOrd="0" presId="urn:microsoft.com/office/officeart/2005/8/layout/hierarchy2"/>
    <dgm:cxn modelId="{844D4D58-D618-48BD-84A6-20ECC87848F7}" type="presOf" srcId="{E416E441-6839-4554-8304-C6A1BE918285}" destId="{3A4EB110-A742-44FF-BB71-605303AE7215}" srcOrd="0" destOrd="0" presId="urn:microsoft.com/office/officeart/2005/8/layout/hierarchy2"/>
    <dgm:cxn modelId="{CB70837F-C55B-4C67-BDB5-C316D329C517}" type="presOf" srcId="{7C6F6AB3-5194-4BBF-A173-B3793612230A}" destId="{347B3C20-21BC-4226-96F5-DE7974645AF3}" srcOrd="0" destOrd="0" presId="urn:microsoft.com/office/officeart/2005/8/layout/hierarchy2"/>
    <dgm:cxn modelId="{A3B9D4F8-0E8D-4A40-8930-D8052765EECE}" srcId="{717776C2-AB7B-4D0C-91A9-E397306FC5E1}" destId="{6EFFBE6C-FC2E-4A97-A9A3-7F98C7A83B53}" srcOrd="0" destOrd="0" parTransId="{13E651DE-3059-4320-875D-E37B18B3424B}" sibTransId="{DB14F301-A846-4936-9970-5712B9F9FDF1}"/>
    <dgm:cxn modelId="{2E3FCA73-478D-4699-B97B-FC29432DB27D}" type="presOf" srcId="{13E651DE-3059-4320-875D-E37B18B3424B}" destId="{72A6C7E2-968A-4D67-9862-210769B4BA42}" srcOrd="1" destOrd="0" presId="urn:microsoft.com/office/officeart/2005/8/layout/hierarchy2"/>
    <dgm:cxn modelId="{A6843ED5-ED3A-4B12-A47C-BD7B89A319D4}" type="presOf" srcId="{13E651DE-3059-4320-875D-E37B18B3424B}" destId="{BE81F753-0AC3-4E28-AFD6-CA10D9B0084A}" srcOrd="0" destOrd="0" presId="urn:microsoft.com/office/officeart/2005/8/layout/hierarchy2"/>
    <dgm:cxn modelId="{80D65185-2CD5-41FB-BF32-7B438C6FE456}" type="presOf" srcId="{D937222B-FF48-4003-842D-33BEE9546D20}" destId="{9D48A5D8-3092-4EFE-B98B-9549DF314E43}" srcOrd="0" destOrd="0" presId="urn:microsoft.com/office/officeart/2005/8/layout/hierarchy2"/>
    <dgm:cxn modelId="{828A9817-C677-4752-A843-3F51819CF796}" type="presOf" srcId="{2DD58560-A833-49D9-82FC-DFB85C81C454}" destId="{F9865E96-50FA-4674-9A61-735F91C0B0EC}" srcOrd="0" destOrd="0" presId="urn:microsoft.com/office/officeart/2005/8/layout/hierarchy2"/>
    <dgm:cxn modelId="{3BA09936-E243-40FA-A1DB-2AB5008FAC2B}" srcId="{D2C1DE65-E120-4A7D-86DA-1CC4C05DD4FC}" destId="{717776C2-AB7B-4D0C-91A9-E397306FC5E1}" srcOrd="0" destOrd="0" parTransId="{7C6F6AB3-5194-4BBF-A173-B3793612230A}" sibTransId="{43A1D7C9-01F4-40F9-88B2-BFF13E4AE59E}"/>
    <dgm:cxn modelId="{4160D62A-D100-43A1-925D-80ABD4AC1A9D}" type="presOf" srcId="{D2C1DE65-E120-4A7D-86DA-1CC4C05DD4FC}" destId="{D0EEEBED-43B6-40D5-835D-F8C6FA97C9FF}" srcOrd="0" destOrd="0" presId="urn:microsoft.com/office/officeart/2005/8/layout/hierarchy2"/>
    <dgm:cxn modelId="{C12D71B5-00B5-40E1-8007-FC52FC2E3975}" type="presOf" srcId="{7C6F6AB3-5194-4BBF-A173-B3793612230A}" destId="{B1DECB06-5FBB-46F0-BB4D-9F0C17A40D5C}" srcOrd="1" destOrd="0" presId="urn:microsoft.com/office/officeart/2005/8/layout/hierarchy2"/>
    <dgm:cxn modelId="{4B1CA963-71FB-4E1E-A787-AC2DE77A1591}" srcId="{717776C2-AB7B-4D0C-91A9-E397306FC5E1}" destId="{BDFAB9AF-C4ED-49A0-B5D9-33A1A6696C35}" srcOrd="1" destOrd="0" parTransId="{1F03D03F-B223-47BC-A06D-F8F2A0BF2654}" sibTransId="{5B7E0E94-421B-4BAB-AD5E-B176AA31F8CA}"/>
    <dgm:cxn modelId="{1246FC50-B56E-4E5F-8C3E-86F7205DE228}" type="presOf" srcId="{BDFAB9AF-C4ED-49A0-B5D9-33A1A6696C35}" destId="{954DACF9-8C57-41D7-8E9D-7756AC8F4618}" srcOrd="0" destOrd="0" presId="urn:microsoft.com/office/officeart/2005/8/layout/hierarchy2"/>
    <dgm:cxn modelId="{A65D067F-53A9-429F-92E2-CBB6CA0CA50B}" srcId="{2DD58560-A833-49D9-82FC-DFB85C81C454}" destId="{D2C1DE65-E120-4A7D-86DA-1CC4C05DD4FC}" srcOrd="0" destOrd="0" parTransId="{DBB5BDC2-0B26-496C-9FB9-B9BD5CF1D48C}" sibTransId="{0F9FC67C-61ED-4593-8EB6-4DEB2312A316}"/>
    <dgm:cxn modelId="{156B16BB-C089-452E-B1F8-8DDFA12F045D}" type="presParOf" srcId="{F9865E96-50FA-4674-9A61-735F91C0B0EC}" destId="{D538B073-D0B3-484D-A988-EEEDC3F30427}" srcOrd="0" destOrd="0" presId="urn:microsoft.com/office/officeart/2005/8/layout/hierarchy2"/>
    <dgm:cxn modelId="{6BC90AAB-D6C5-4002-AE65-297CDDA083D8}" type="presParOf" srcId="{D538B073-D0B3-484D-A988-EEEDC3F30427}" destId="{D0EEEBED-43B6-40D5-835D-F8C6FA97C9FF}" srcOrd="0" destOrd="0" presId="urn:microsoft.com/office/officeart/2005/8/layout/hierarchy2"/>
    <dgm:cxn modelId="{69E7489E-3293-4554-97A6-019D30448479}" type="presParOf" srcId="{D538B073-D0B3-484D-A988-EEEDC3F30427}" destId="{4414624F-680B-4249-856C-92B1CBF73A42}" srcOrd="1" destOrd="0" presId="urn:microsoft.com/office/officeart/2005/8/layout/hierarchy2"/>
    <dgm:cxn modelId="{DA6C13AE-C87A-449A-9197-C582B7EA4FA9}" type="presParOf" srcId="{4414624F-680B-4249-856C-92B1CBF73A42}" destId="{347B3C20-21BC-4226-96F5-DE7974645AF3}" srcOrd="0" destOrd="0" presId="urn:microsoft.com/office/officeart/2005/8/layout/hierarchy2"/>
    <dgm:cxn modelId="{584F7159-D312-4D32-A84D-B51DE6EBAF88}" type="presParOf" srcId="{347B3C20-21BC-4226-96F5-DE7974645AF3}" destId="{B1DECB06-5FBB-46F0-BB4D-9F0C17A40D5C}" srcOrd="0" destOrd="0" presId="urn:microsoft.com/office/officeart/2005/8/layout/hierarchy2"/>
    <dgm:cxn modelId="{D0A777FF-9A05-45CB-907E-431187A2FEEE}" type="presParOf" srcId="{4414624F-680B-4249-856C-92B1CBF73A42}" destId="{2D527FDF-3C39-4A86-B804-259F3114917A}" srcOrd="1" destOrd="0" presId="urn:microsoft.com/office/officeart/2005/8/layout/hierarchy2"/>
    <dgm:cxn modelId="{D31B6367-CA41-4A19-86A7-8BBB084B53B2}" type="presParOf" srcId="{2D527FDF-3C39-4A86-B804-259F3114917A}" destId="{A05A939B-187F-4DC3-AEF2-190E9CB38443}" srcOrd="0" destOrd="0" presId="urn:microsoft.com/office/officeart/2005/8/layout/hierarchy2"/>
    <dgm:cxn modelId="{73BBB264-BFB6-4AB6-B0DE-E1EBEDDE809A}" type="presParOf" srcId="{2D527FDF-3C39-4A86-B804-259F3114917A}" destId="{D4F82E26-FE60-45F5-A623-C5AC7B31CC5C}" srcOrd="1" destOrd="0" presId="urn:microsoft.com/office/officeart/2005/8/layout/hierarchy2"/>
    <dgm:cxn modelId="{C1131984-F62F-4499-A475-70BC2AF9D710}" type="presParOf" srcId="{D4F82E26-FE60-45F5-A623-C5AC7B31CC5C}" destId="{BE81F753-0AC3-4E28-AFD6-CA10D9B0084A}" srcOrd="0" destOrd="0" presId="urn:microsoft.com/office/officeart/2005/8/layout/hierarchy2"/>
    <dgm:cxn modelId="{E737D2E5-1978-4E84-8FB0-E983A4A13BE0}" type="presParOf" srcId="{BE81F753-0AC3-4E28-AFD6-CA10D9B0084A}" destId="{72A6C7E2-968A-4D67-9862-210769B4BA42}" srcOrd="0" destOrd="0" presId="urn:microsoft.com/office/officeart/2005/8/layout/hierarchy2"/>
    <dgm:cxn modelId="{8E8223FC-D301-4903-B3D5-F5246E488120}" type="presParOf" srcId="{D4F82E26-FE60-45F5-A623-C5AC7B31CC5C}" destId="{988FF498-77CF-46D8-B44C-DF1B03EEC0C2}" srcOrd="1" destOrd="0" presId="urn:microsoft.com/office/officeart/2005/8/layout/hierarchy2"/>
    <dgm:cxn modelId="{868C3170-3BB0-4D0C-A777-E8A3B5EE9DD9}" type="presParOf" srcId="{988FF498-77CF-46D8-B44C-DF1B03EEC0C2}" destId="{25800DE6-483D-4863-95AB-790F453380B3}" srcOrd="0" destOrd="0" presId="urn:microsoft.com/office/officeart/2005/8/layout/hierarchy2"/>
    <dgm:cxn modelId="{1C2BF750-C9CF-468B-84AB-AE24BCB8F03C}" type="presParOf" srcId="{988FF498-77CF-46D8-B44C-DF1B03EEC0C2}" destId="{97EB0F7B-BEE0-420C-A1C7-E0527C180A14}" srcOrd="1" destOrd="0" presId="urn:microsoft.com/office/officeart/2005/8/layout/hierarchy2"/>
    <dgm:cxn modelId="{D47CBDB8-5119-40E5-8A48-815DD2EAF093}" type="presParOf" srcId="{97EB0F7B-BEE0-420C-A1C7-E0527C180A14}" destId="{50ABB530-32E2-43E8-A68F-EBEF20F273F2}" srcOrd="0" destOrd="0" presId="urn:microsoft.com/office/officeart/2005/8/layout/hierarchy2"/>
    <dgm:cxn modelId="{4D874E5F-4D2D-4184-8C07-84EEEEB83FB2}" type="presParOf" srcId="{50ABB530-32E2-43E8-A68F-EBEF20F273F2}" destId="{C2F30446-0076-42DE-AEFF-4BD858DAFEE7}" srcOrd="0" destOrd="0" presId="urn:microsoft.com/office/officeart/2005/8/layout/hierarchy2"/>
    <dgm:cxn modelId="{F48E8755-CB8A-4D15-A5F6-082E07575A15}" type="presParOf" srcId="{97EB0F7B-BEE0-420C-A1C7-E0527C180A14}" destId="{521E8732-68D9-46AA-BD5D-1F18FA5B0E16}" srcOrd="1" destOrd="0" presId="urn:microsoft.com/office/officeart/2005/8/layout/hierarchy2"/>
    <dgm:cxn modelId="{D0811FCD-933C-43BB-BC9F-0D17ABA3CBE9}" type="presParOf" srcId="{521E8732-68D9-46AA-BD5D-1F18FA5B0E16}" destId="{82076DF2-DAF0-4F5A-A3EF-F241A4C496D9}" srcOrd="0" destOrd="0" presId="urn:microsoft.com/office/officeart/2005/8/layout/hierarchy2"/>
    <dgm:cxn modelId="{4A9C84F8-FB26-4E58-8636-BA360D211386}" type="presParOf" srcId="{521E8732-68D9-46AA-BD5D-1F18FA5B0E16}" destId="{3150AE6D-0D07-4E3A-BE94-7111E5F15794}" srcOrd="1" destOrd="0" presId="urn:microsoft.com/office/officeart/2005/8/layout/hierarchy2"/>
    <dgm:cxn modelId="{04033852-091F-48C0-AC4C-466B165DD263}" type="presParOf" srcId="{D4F82E26-FE60-45F5-A623-C5AC7B31CC5C}" destId="{072F26F2-47E6-42A8-B054-4FAC7085E792}" srcOrd="2" destOrd="0" presId="urn:microsoft.com/office/officeart/2005/8/layout/hierarchy2"/>
    <dgm:cxn modelId="{6FB4E060-D408-461A-BA7B-21B8BB756296}" type="presParOf" srcId="{072F26F2-47E6-42A8-B054-4FAC7085E792}" destId="{EADB8CE1-2894-40D2-9656-5EB2C1BF2AF5}" srcOrd="0" destOrd="0" presId="urn:microsoft.com/office/officeart/2005/8/layout/hierarchy2"/>
    <dgm:cxn modelId="{CF0B28DF-FA23-442C-A049-2823C2D2EC79}" type="presParOf" srcId="{D4F82E26-FE60-45F5-A623-C5AC7B31CC5C}" destId="{A1201DF0-126C-43B7-BD74-3811ABE8F89D}" srcOrd="3" destOrd="0" presId="urn:microsoft.com/office/officeart/2005/8/layout/hierarchy2"/>
    <dgm:cxn modelId="{A0907989-D569-4DAD-B934-39CBE8BA4838}" type="presParOf" srcId="{A1201DF0-126C-43B7-BD74-3811ABE8F89D}" destId="{954DACF9-8C57-41D7-8E9D-7756AC8F4618}" srcOrd="0" destOrd="0" presId="urn:microsoft.com/office/officeart/2005/8/layout/hierarchy2"/>
    <dgm:cxn modelId="{16DDC013-B586-456D-B1A9-5567FCF4AF83}" type="presParOf" srcId="{A1201DF0-126C-43B7-BD74-3811ABE8F89D}" destId="{9EB061E2-4211-48CF-8457-BAC2C5A507E1}" srcOrd="1" destOrd="0" presId="urn:microsoft.com/office/officeart/2005/8/layout/hierarchy2"/>
    <dgm:cxn modelId="{C8E703BC-E937-43E7-B1D5-1B67A9D00A06}" type="presParOf" srcId="{9EB061E2-4211-48CF-8457-BAC2C5A507E1}" destId="{3A4EB110-A742-44FF-BB71-605303AE7215}" srcOrd="0" destOrd="0" presId="urn:microsoft.com/office/officeart/2005/8/layout/hierarchy2"/>
    <dgm:cxn modelId="{C2D638B7-8EC6-49F2-A0A9-2EAD9DF9E960}" type="presParOf" srcId="{3A4EB110-A742-44FF-BB71-605303AE7215}" destId="{AF84B057-D941-42F9-B8A4-F9AD2678C36B}" srcOrd="0" destOrd="0" presId="urn:microsoft.com/office/officeart/2005/8/layout/hierarchy2"/>
    <dgm:cxn modelId="{3859297C-0035-434C-92FD-A3AD761F7448}" type="presParOf" srcId="{9EB061E2-4211-48CF-8457-BAC2C5A507E1}" destId="{863FAF41-0D78-4083-8F39-8496ABF1618E}" srcOrd="1" destOrd="0" presId="urn:microsoft.com/office/officeart/2005/8/layout/hierarchy2"/>
    <dgm:cxn modelId="{61729CCA-1E8D-4473-8541-350FE685797D}" type="presParOf" srcId="{863FAF41-0D78-4083-8F39-8496ABF1618E}" destId="{9D48A5D8-3092-4EFE-B98B-9549DF314E43}" srcOrd="0" destOrd="0" presId="urn:microsoft.com/office/officeart/2005/8/layout/hierarchy2"/>
    <dgm:cxn modelId="{281A6EF3-7B71-4A29-A81A-4378E1D11E73}" type="presParOf" srcId="{863FAF41-0D78-4083-8F39-8496ABF1618E}" destId="{922DBBCB-D0F0-4C16-B9FE-40DDF59EAE45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2DD58560-A833-49D9-82FC-DFB85C81C454}" type="doc">
      <dgm:prSet loTypeId="urn:microsoft.com/office/officeart/2005/8/layout/hierarchy2" loCatId="hierarchy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DO"/>
        </a:p>
      </dgm:t>
    </dgm:pt>
    <dgm:pt modelId="{BA1E8CC1-A579-478F-BFC3-C81DC0817456}">
      <dgm:prSet phldrT="[Text]" custT="1"/>
      <dgm:spPr/>
      <dgm:t>
        <a:bodyPr/>
        <a:lstStyle/>
        <a:p>
          <a:pPr algn="l"/>
          <a:r>
            <a:rPr lang="es-DO" sz="1000" b="1" dirty="0" smtClean="0"/>
            <a:t>Funciones instantáneas y tiempo definido</a:t>
          </a:r>
          <a:endParaRPr lang="es-DO" sz="1000" noProof="0" dirty="0"/>
        </a:p>
      </dgm:t>
    </dgm:pt>
    <dgm:pt modelId="{6EFFBE6C-FC2E-4A97-A9A3-7F98C7A83B53}">
      <dgm:prSet phldrT="[Text]" custT="1"/>
      <dgm:spPr/>
      <dgm:t>
        <a:bodyPr/>
        <a:lstStyle/>
        <a:p>
          <a:pPr algn="l"/>
          <a:r>
            <a:rPr lang="es-DO" sz="1200" noProof="0" dirty="0" smtClean="0"/>
            <a:t>De fase</a:t>
          </a:r>
          <a:endParaRPr lang="es-DO" sz="1200" noProof="0" dirty="0"/>
        </a:p>
      </dgm:t>
    </dgm:pt>
    <dgm:pt modelId="{7B336218-5B33-4AC4-BCB7-9ADBF5D8E538}" type="sibTrans" cxnId="{6ADDAACB-BAF4-4749-ABB6-13ACFE78FB4E}">
      <dgm:prSet/>
      <dgm:spPr/>
      <dgm:t>
        <a:bodyPr/>
        <a:lstStyle/>
        <a:p>
          <a:endParaRPr lang="es-DO" sz="1000" noProof="0"/>
        </a:p>
      </dgm:t>
    </dgm:pt>
    <dgm:pt modelId="{5A0CD518-2642-4953-96FF-621EED50A120}" type="parTrans" cxnId="{6ADDAACB-BAF4-4749-ABB6-13ACFE78FB4E}">
      <dgm:prSet custT="1"/>
      <dgm:spPr/>
      <dgm:t>
        <a:bodyPr/>
        <a:lstStyle/>
        <a:p>
          <a:endParaRPr lang="es-DO" sz="1000" noProof="0"/>
        </a:p>
      </dgm:t>
    </dgm:pt>
    <dgm:pt modelId="{717776C2-AB7B-4D0C-91A9-E397306FC5E1}">
      <dgm:prSet phldrT="[Text]" custT="1"/>
      <dgm:spPr/>
      <dgm:t>
        <a:bodyPr/>
        <a:lstStyle/>
        <a:p>
          <a:r>
            <a:rPr lang="es-DO" sz="1200" dirty="0" err="1" smtClean="0"/>
            <a:t>Sobrecorriente</a:t>
          </a:r>
          <a:endParaRPr lang="es-DO" sz="1200" noProof="0" dirty="0"/>
        </a:p>
      </dgm:t>
    </dgm:pt>
    <dgm:pt modelId="{DB14F301-A846-4936-9970-5712B9F9FDF1}" type="sibTrans" cxnId="{A3B9D4F8-0E8D-4A40-8930-D8052765EECE}">
      <dgm:prSet/>
      <dgm:spPr/>
      <dgm:t>
        <a:bodyPr/>
        <a:lstStyle/>
        <a:p>
          <a:endParaRPr lang="es-DO" sz="1000" noProof="0"/>
        </a:p>
      </dgm:t>
    </dgm:pt>
    <dgm:pt modelId="{13E651DE-3059-4320-875D-E37B18B3424B}" type="parTrans" cxnId="{A3B9D4F8-0E8D-4A40-8930-D8052765EECE}">
      <dgm:prSet custT="1"/>
      <dgm:spPr/>
      <dgm:t>
        <a:bodyPr/>
        <a:lstStyle/>
        <a:p>
          <a:endParaRPr lang="es-DO" sz="1100" noProof="0"/>
        </a:p>
      </dgm:t>
    </dgm:pt>
    <dgm:pt modelId="{D2C1DE65-E120-4A7D-86DA-1CC4C05DD4FC}">
      <dgm:prSet phldrT="[Text]" custT="1"/>
      <dgm:spPr/>
      <dgm:t>
        <a:bodyPr/>
        <a:lstStyle/>
        <a:p>
          <a:r>
            <a:rPr lang="es-DO" sz="1200" noProof="0" dirty="0" smtClean="0"/>
            <a:t>Transformadores</a:t>
          </a:r>
          <a:endParaRPr lang="es-DO" sz="1200" noProof="0" dirty="0"/>
        </a:p>
      </dgm:t>
    </dgm:pt>
    <dgm:pt modelId="{0F9FC67C-61ED-4593-8EB6-4DEB2312A316}" type="sibTrans" cxnId="{A65D067F-53A9-429F-92E2-CBB6CA0CA50B}">
      <dgm:prSet/>
      <dgm:spPr/>
      <dgm:t>
        <a:bodyPr/>
        <a:lstStyle/>
        <a:p>
          <a:endParaRPr lang="es-DO" sz="1000" noProof="0"/>
        </a:p>
      </dgm:t>
    </dgm:pt>
    <dgm:pt modelId="{DBB5BDC2-0B26-496C-9FB9-B9BD5CF1D48C}" type="parTrans" cxnId="{A65D067F-53A9-429F-92E2-CBB6CA0CA50B}">
      <dgm:prSet/>
      <dgm:spPr/>
      <dgm:t>
        <a:bodyPr/>
        <a:lstStyle/>
        <a:p>
          <a:endParaRPr lang="es-DO" sz="1000" noProof="0"/>
        </a:p>
      </dgm:t>
    </dgm:pt>
    <dgm:pt modelId="{43A1D7C9-01F4-40F9-88B2-BFF13E4AE59E}" type="sibTrans" cxnId="{3BA09936-E243-40FA-A1DB-2AB5008FAC2B}">
      <dgm:prSet/>
      <dgm:spPr/>
      <dgm:t>
        <a:bodyPr/>
        <a:lstStyle/>
        <a:p>
          <a:endParaRPr lang="es-DO" sz="1000" noProof="0"/>
        </a:p>
      </dgm:t>
    </dgm:pt>
    <dgm:pt modelId="{7C6F6AB3-5194-4BBF-A173-B3793612230A}" type="parTrans" cxnId="{3BA09936-E243-40FA-A1DB-2AB5008FAC2B}">
      <dgm:prSet custT="1"/>
      <dgm:spPr/>
      <dgm:t>
        <a:bodyPr/>
        <a:lstStyle/>
        <a:p>
          <a:endParaRPr lang="es-DO" sz="1100" noProof="0"/>
        </a:p>
      </dgm:t>
    </dgm:pt>
    <dgm:pt modelId="{BDFAB9AF-C4ED-49A0-B5D9-33A1A6696C35}">
      <dgm:prSet phldrT="[Text]" custT="1"/>
      <dgm:spPr/>
      <dgm:t>
        <a:bodyPr/>
        <a:lstStyle/>
        <a:p>
          <a:pPr algn="l"/>
          <a:r>
            <a:rPr lang="es-DO" sz="1200" dirty="0" smtClean="0"/>
            <a:t>De tierra</a:t>
          </a:r>
          <a:endParaRPr lang="es-DO" sz="1200" noProof="0" dirty="0"/>
        </a:p>
      </dgm:t>
    </dgm:pt>
    <dgm:pt modelId="{1F03D03F-B223-47BC-A06D-F8F2A0BF2654}" type="parTrans" cxnId="{4B1CA963-71FB-4E1E-A787-AC2DE77A1591}">
      <dgm:prSet custT="1"/>
      <dgm:spPr/>
      <dgm:t>
        <a:bodyPr/>
        <a:lstStyle/>
        <a:p>
          <a:endParaRPr lang="en-US" sz="1100"/>
        </a:p>
      </dgm:t>
    </dgm:pt>
    <dgm:pt modelId="{5B7E0E94-421B-4BAB-AD5E-B176AA31F8CA}" type="sibTrans" cxnId="{4B1CA963-71FB-4E1E-A787-AC2DE77A1591}">
      <dgm:prSet/>
      <dgm:spPr/>
      <dgm:t>
        <a:bodyPr/>
        <a:lstStyle/>
        <a:p>
          <a:endParaRPr lang="en-US" sz="1000"/>
        </a:p>
      </dgm:t>
    </dgm:pt>
    <dgm:pt modelId="{8C5E5F45-7B12-40A3-8696-9E2627D791A2}">
      <dgm:prSet phldrT="[Text]" custT="1"/>
      <dgm:spPr/>
      <dgm:t>
        <a:bodyPr/>
        <a:lstStyle/>
        <a:p>
          <a:pPr algn="l"/>
          <a:r>
            <a:rPr lang="es-DO" sz="1000" noProof="0" dirty="0" smtClean="0"/>
            <a:t>Deshabilitadas</a:t>
          </a:r>
          <a:endParaRPr lang="es-DO" sz="1000" noProof="0" dirty="0"/>
        </a:p>
      </dgm:t>
    </dgm:pt>
    <dgm:pt modelId="{1AE387AB-054D-4A3A-96E5-1944E603542C}" type="parTrans" cxnId="{83816951-5A36-4756-864B-5193691937E8}">
      <dgm:prSet custT="1"/>
      <dgm:spPr/>
      <dgm:t>
        <a:bodyPr/>
        <a:lstStyle/>
        <a:p>
          <a:endParaRPr lang="en-US" sz="1000"/>
        </a:p>
      </dgm:t>
    </dgm:pt>
    <dgm:pt modelId="{AD0EB191-71A9-44EC-BAA5-86EB64659119}" type="sibTrans" cxnId="{83816951-5A36-4756-864B-5193691937E8}">
      <dgm:prSet/>
      <dgm:spPr/>
      <dgm:t>
        <a:bodyPr/>
        <a:lstStyle/>
        <a:p>
          <a:endParaRPr lang="en-US" sz="1000"/>
        </a:p>
      </dgm:t>
    </dgm:pt>
    <dgm:pt modelId="{27EF24FD-92D2-484F-A555-4108724B3E40}">
      <dgm:prSet phldrT="[Text]" custT="1"/>
      <dgm:spPr/>
      <dgm:t>
        <a:bodyPr/>
        <a:lstStyle/>
        <a:p>
          <a:pPr algn="l"/>
          <a:r>
            <a:rPr lang="es-DO" sz="1000" b="1" dirty="0" smtClean="0"/>
            <a:t>Tiempo inverso</a:t>
          </a:r>
          <a:endParaRPr lang="es-DO" sz="1000" noProof="0" dirty="0"/>
        </a:p>
      </dgm:t>
    </dgm:pt>
    <dgm:pt modelId="{D5A921AF-2362-4F43-895B-BF19C154EC4B}" type="parTrans" cxnId="{713E7AE9-2476-4164-B16C-F2AD783BBD09}">
      <dgm:prSet custT="1"/>
      <dgm:spPr/>
      <dgm:t>
        <a:bodyPr/>
        <a:lstStyle/>
        <a:p>
          <a:endParaRPr lang="en-US" sz="1000"/>
        </a:p>
      </dgm:t>
    </dgm:pt>
    <dgm:pt modelId="{9C094776-C3DB-4275-863A-B17E9100D917}" type="sibTrans" cxnId="{713E7AE9-2476-4164-B16C-F2AD783BBD09}">
      <dgm:prSet/>
      <dgm:spPr/>
      <dgm:t>
        <a:bodyPr/>
        <a:lstStyle/>
        <a:p>
          <a:endParaRPr lang="en-US" sz="1000"/>
        </a:p>
      </dgm:t>
    </dgm:pt>
    <dgm:pt modelId="{FF8A4D3E-DE18-45BC-B528-E74127FDD081}">
      <dgm:prSet phldrT="[Text]" custT="1"/>
      <dgm:spPr/>
      <dgm:t>
        <a:bodyPr/>
        <a:lstStyle/>
        <a:p>
          <a:pPr algn="l"/>
          <a:r>
            <a:rPr lang="es-DO" sz="1000" dirty="0" smtClean="0"/>
            <a:t>130 % de la máxima corriente de carga. tiempo de operación mínimo de 600 milisegundos </a:t>
          </a:r>
          <a:endParaRPr lang="es-DO" sz="1000" noProof="0" dirty="0"/>
        </a:p>
      </dgm:t>
    </dgm:pt>
    <dgm:pt modelId="{EBE2E433-7660-4480-801F-F2AB5EAB29CC}" type="parTrans" cxnId="{6AEF3ACB-6363-4F77-B1D9-8B0C36201DC6}">
      <dgm:prSet custT="1"/>
      <dgm:spPr/>
      <dgm:t>
        <a:bodyPr/>
        <a:lstStyle/>
        <a:p>
          <a:endParaRPr lang="en-US" sz="1000"/>
        </a:p>
      </dgm:t>
    </dgm:pt>
    <dgm:pt modelId="{B98118D2-3D70-4E05-AA50-862E465EDF57}" type="sibTrans" cxnId="{6AEF3ACB-6363-4F77-B1D9-8B0C36201DC6}">
      <dgm:prSet/>
      <dgm:spPr/>
      <dgm:t>
        <a:bodyPr/>
        <a:lstStyle/>
        <a:p>
          <a:endParaRPr lang="en-US" sz="1000"/>
        </a:p>
      </dgm:t>
    </dgm:pt>
    <dgm:pt modelId="{104F5E5B-BC14-4C60-A018-21265078205D}">
      <dgm:prSet phldrT="[Text]" custT="1"/>
      <dgm:spPr/>
      <dgm:t>
        <a:bodyPr/>
        <a:lstStyle/>
        <a:p>
          <a:pPr algn="l"/>
          <a:r>
            <a:rPr lang="es-DO" sz="1000" b="1" dirty="0" smtClean="0"/>
            <a:t>Funciones instantáneas y tiempo definido</a:t>
          </a:r>
          <a:endParaRPr lang="es-DO" sz="1000" noProof="0" dirty="0"/>
        </a:p>
      </dgm:t>
    </dgm:pt>
    <dgm:pt modelId="{533458E6-610F-47AA-9A4D-E8CF5EC55FDD}" type="parTrans" cxnId="{CAB77279-3840-4755-AF92-194880F876FC}">
      <dgm:prSet custT="1"/>
      <dgm:spPr/>
      <dgm:t>
        <a:bodyPr/>
        <a:lstStyle/>
        <a:p>
          <a:endParaRPr lang="en-US" sz="1000"/>
        </a:p>
      </dgm:t>
    </dgm:pt>
    <dgm:pt modelId="{0EC74748-716F-4A9D-A226-5C45E736E0FD}" type="sibTrans" cxnId="{CAB77279-3840-4755-AF92-194880F876FC}">
      <dgm:prSet/>
      <dgm:spPr/>
      <dgm:t>
        <a:bodyPr/>
        <a:lstStyle/>
        <a:p>
          <a:endParaRPr lang="en-US" sz="1000"/>
        </a:p>
      </dgm:t>
    </dgm:pt>
    <dgm:pt modelId="{799C4365-9257-49C2-B216-36E81D19FA28}">
      <dgm:prSet phldrT="[Text]" custT="1"/>
      <dgm:spPr/>
      <dgm:t>
        <a:bodyPr/>
        <a:lstStyle/>
        <a:p>
          <a:r>
            <a:rPr lang="es-DO" sz="1000" noProof="0" dirty="0" smtClean="0"/>
            <a:t>Deshabilitadas</a:t>
          </a:r>
          <a:endParaRPr lang="es-DO" sz="1000" noProof="0" dirty="0"/>
        </a:p>
      </dgm:t>
    </dgm:pt>
    <dgm:pt modelId="{B8640909-712F-4260-BB24-B1AAEE44E04C}" type="parTrans" cxnId="{BCBB24E9-CD36-4747-892C-36727C15E200}">
      <dgm:prSet custT="1"/>
      <dgm:spPr/>
      <dgm:t>
        <a:bodyPr/>
        <a:lstStyle/>
        <a:p>
          <a:endParaRPr lang="en-US" sz="1000"/>
        </a:p>
      </dgm:t>
    </dgm:pt>
    <dgm:pt modelId="{E72B015B-8D82-44B6-85FF-58E4E583E461}" type="sibTrans" cxnId="{BCBB24E9-CD36-4747-892C-36727C15E200}">
      <dgm:prSet/>
      <dgm:spPr/>
      <dgm:t>
        <a:bodyPr/>
        <a:lstStyle/>
        <a:p>
          <a:endParaRPr lang="en-US" sz="1000"/>
        </a:p>
      </dgm:t>
    </dgm:pt>
    <dgm:pt modelId="{3D5FEA2B-3FC4-43C1-ADFB-B71E60FDF2FD}">
      <dgm:prSet phldrT="[Text]" custT="1"/>
      <dgm:spPr/>
      <dgm:t>
        <a:bodyPr/>
        <a:lstStyle/>
        <a:p>
          <a:r>
            <a:rPr lang="es-DO" sz="1000" b="1" dirty="0" smtClean="0"/>
            <a:t>Tiempo inverso</a:t>
          </a:r>
          <a:endParaRPr lang="es-DO" sz="1000" noProof="0" dirty="0"/>
        </a:p>
      </dgm:t>
    </dgm:pt>
    <dgm:pt modelId="{057CB466-2E84-4BF9-82C3-B65EC060AC38}" type="parTrans" cxnId="{43113D13-70C2-49E6-9CEA-5EBEBDF2916F}">
      <dgm:prSet custT="1"/>
      <dgm:spPr/>
      <dgm:t>
        <a:bodyPr/>
        <a:lstStyle/>
        <a:p>
          <a:endParaRPr lang="en-US" sz="1000"/>
        </a:p>
      </dgm:t>
    </dgm:pt>
    <dgm:pt modelId="{245B8603-E8C9-4D3B-BE68-7818A7B59695}" type="sibTrans" cxnId="{43113D13-70C2-49E6-9CEA-5EBEBDF2916F}">
      <dgm:prSet/>
      <dgm:spPr/>
      <dgm:t>
        <a:bodyPr/>
        <a:lstStyle/>
        <a:p>
          <a:endParaRPr lang="en-US" sz="1000"/>
        </a:p>
      </dgm:t>
    </dgm:pt>
    <dgm:pt modelId="{2106AD45-81B9-45DE-AC93-3CBCC3E51244}">
      <dgm:prSet phldrT="[Text]" custT="1"/>
      <dgm:spPr/>
      <dgm:t>
        <a:bodyPr/>
        <a:lstStyle/>
        <a:p>
          <a:r>
            <a:rPr lang="es-DO" sz="1000" dirty="0" smtClean="0"/>
            <a:t>20 % de la máxima corriente de carga. tiempo de operación mínimo de 600 milisegundos </a:t>
          </a:r>
          <a:endParaRPr lang="es-DO" sz="1000" noProof="0" dirty="0"/>
        </a:p>
      </dgm:t>
    </dgm:pt>
    <dgm:pt modelId="{60C5999C-2B64-4251-876A-79DF7DB1E19C}" type="parTrans" cxnId="{5B61DDCB-3C2F-4FFB-8E1D-87F92559A25B}">
      <dgm:prSet custT="1"/>
      <dgm:spPr/>
      <dgm:t>
        <a:bodyPr/>
        <a:lstStyle/>
        <a:p>
          <a:endParaRPr lang="en-US" sz="1000"/>
        </a:p>
      </dgm:t>
    </dgm:pt>
    <dgm:pt modelId="{0E936CEC-E837-4D1E-825E-2E9E85BF42B8}" type="sibTrans" cxnId="{5B61DDCB-3C2F-4FFB-8E1D-87F92559A25B}">
      <dgm:prSet/>
      <dgm:spPr/>
      <dgm:t>
        <a:bodyPr/>
        <a:lstStyle/>
        <a:p>
          <a:endParaRPr lang="en-US" sz="1000"/>
        </a:p>
      </dgm:t>
    </dgm:pt>
    <dgm:pt modelId="{F9865E96-50FA-4674-9A61-735F91C0B0EC}" type="pres">
      <dgm:prSet presAssocID="{2DD58560-A833-49D9-82FC-DFB85C81C454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538B073-D0B3-484D-A988-EEEDC3F30427}" type="pres">
      <dgm:prSet presAssocID="{D2C1DE65-E120-4A7D-86DA-1CC4C05DD4FC}" presName="root1" presStyleCnt="0"/>
      <dgm:spPr/>
    </dgm:pt>
    <dgm:pt modelId="{D0EEEBED-43B6-40D5-835D-F8C6FA97C9FF}" type="pres">
      <dgm:prSet presAssocID="{D2C1DE65-E120-4A7D-86DA-1CC4C05DD4FC}" presName="LevelOneTextNode" presStyleLbl="node0" presStyleIdx="0" presStyleCnt="1" custScaleX="147869" custScaleY="66722" custLinFactX="-41710" custLinFactNeighborX="-100000" custLinFactNeighborY="405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414624F-680B-4249-856C-92B1CBF73A42}" type="pres">
      <dgm:prSet presAssocID="{D2C1DE65-E120-4A7D-86DA-1CC4C05DD4FC}" presName="level2hierChild" presStyleCnt="0"/>
      <dgm:spPr/>
    </dgm:pt>
    <dgm:pt modelId="{347B3C20-21BC-4226-96F5-DE7974645AF3}" type="pres">
      <dgm:prSet presAssocID="{7C6F6AB3-5194-4BBF-A173-B3793612230A}" presName="conn2-1" presStyleLbl="parChTrans1D2" presStyleIdx="0" presStyleCnt="1"/>
      <dgm:spPr/>
      <dgm:t>
        <a:bodyPr/>
        <a:lstStyle/>
        <a:p>
          <a:endParaRPr lang="en-US"/>
        </a:p>
      </dgm:t>
    </dgm:pt>
    <dgm:pt modelId="{B1DECB06-5FBB-46F0-BB4D-9F0C17A40D5C}" type="pres">
      <dgm:prSet presAssocID="{7C6F6AB3-5194-4BBF-A173-B3793612230A}" presName="connTx" presStyleLbl="parChTrans1D2" presStyleIdx="0" presStyleCnt="1"/>
      <dgm:spPr/>
      <dgm:t>
        <a:bodyPr/>
        <a:lstStyle/>
        <a:p>
          <a:endParaRPr lang="en-US"/>
        </a:p>
      </dgm:t>
    </dgm:pt>
    <dgm:pt modelId="{2D527FDF-3C39-4A86-B804-259F3114917A}" type="pres">
      <dgm:prSet presAssocID="{717776C2-AB7B-4D0C-91A9-E397306FC5E1}" presName="root2" presStyleCnt="0"/>
      <dgm:spPr/>
    </dgm:pt>
    <dgm:pt modelId="{A05A939B-187F-4DC3-AEF2-190E9CB38443}" type="pres">
      <dgm:prSet presAssocID="{717776C2-AB7B-4D0C-91A9-E397306FC5E1}" presName="LevelTwoTextNode" presStyleLbl="node2" presStyleIdx="0" presStyleCnt="1" custScaleX="135546" custScaleY="66532" custLinFactX="-54081" custLinFactNeighborX="-100000" custLinFactNeighborY="396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4F82E26-FE60-45F5-A623-C5AC7B31CC5C}" type="pres">
      <dgm:prSet presAssocID="{717776C2-AB7B-4D0C-91A9-E397306FC5E1}" presName="level3hierChild" presStyleCnt="0"/>
      <dgm:spPr/>
    </dgm:pt>
    <dgm:pt modelId="{BE81F753-0AC3-4E28-AFD6-CA10D9B0084A}" type="pres">
      <dgm:prSet presAssocID="{13E651DE-3059-4320-875D-E37B18B3424B}" presName="conn2-1" presStyleLbl="parChTrans1D3" presStyleIdx="0" presStyleCnt="2"/>
      <dgm:spPr/>
      <dgm:t>
        <a:bodyPr/>
        <a:lstStyle/>
        <a:p>
          <a:endParaRPr lang="en-US"/>
        </a:p>
      </dgm:t>
    </dgm:pt>
    <dgm:pt modelId="{72A6C7E2-968A-4D67-9862-210769B4BA42}" type="pres">
      <dgm:prSet presAssocID="{13E651DE-3059-4320-875D-E37B18B3424B}" presName="connTx" presStyleLbl="parChTrans1D3" presStyleIdx="0" presStyleCnt="2"/>
      <dgm:spPr/>
      <dgm:t>
        <a:bodyPr/>
        <a:lstStyle/>
        <a:p>
          <a:endParaRPr lang="en-US"/>
        </a:p>
      </dgm:t>
    </dgm:pt>
    <dgm:pt modelId="{988FF498-77CF-46D8-B44C-DF1B03EEC0C2}" type="pres">
      <dgm:prSet presAssocID="{6EFFBE6C-FC2E-4A97-A9A3-7F98C7A83B53}" presName="root2" presStyleCnt="0"/>
      <dgm:spPr/>
    </dgm:pt>
    <dgm:pt modelId="{25800DE6-483D-4863-95AB-790F453380B3}" type="pres">
      <dgm:prSet presAssocID="{6EFFBE6C-FC2E-4A97-A9A3-7F98C7A83B53}" presName="LevelTwoTextNode" presStyleLbl="node3" presStyleIdx="0" presStyleCnt="2" custScaleX="123224" custScaleY="101633" custLinFactNeighborX="-69448" custLinFactNeighborY="933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7EB0F7B-BEE0-420C-A1C7-E0527C180A14}" type="pres">
      <dgm:prSet presAssocID="{6EFFBE6C-FC2E-4A97-A9A3-7F98C7A83B53}" presName="level3hierChild" presStyleCnt="0"/>
      <dgm:spPr/>
    </dgm:pt>
    <dgm:pt modelId="{50ABB530-32E2-43E8-A68F-EBEF20F273F2}" type="pres">
      <dgm:prSet presAssocID="{5A0CD518-2642-4953-96FF-621EED50A120}" presName="conn2-1" presStyleLbl="parChTrans1D4" presStyleIdx="0" presStyleCnt="8"/>
      <dgm:spPr/>
      <dgm:t>
        <a:bodyPr/>
        <a:lstStyle/>
        <a:p>
          <a:endParaRPr lang="en-US"/>
        </a:p>
      </dgm:t>
    </dgm:pt>
    <dgm:pt modelId="{C2F30446-0076-42DE-AEFF-4BD858DAFEE7}" type="pres">
      <dgm:prSet presAssocID="{5A0CD518-2642-4953-96FF-621EED50A120}" presName="connTx" presStyleLbl="parChTrans1D4" presStyleIdx="0" presStyleCnt="8"/>
      <dgm:spPr/>
      <dgm:t>
        <a:bodyPr/>
        <a:lstStyle/>
        <a:p>
          <a:endParaRPr lang="en-US"/>
        </a:p>
      </dgm:t>
    </dgm:pt>
    <dgm:pt modelId="{521E8732-68D9-46AA-BD5D-1F18FA5B0E16}" type="pres">
      <dgm:prSet presAssocID="{BA1E8CC1-A579-478F-BFC3-C81DC0817456}" presName="root2" presStyleCnt="0"/>
      <dgm:spPr/>
    </dgm:pt>
    <dgm:pt modelId="{82076DF2-DAF0-4F5A-A3EF-F241A4C496D9}" type="pres">
      <dgm:prSet presAssocID="{BA1E8CC1-A579-478F-BFC3-C81DC0817456}" presName="LevelTwoTextNode" presStyleLbl="node4" presStyleIdx="0" presStyleCnt="8" custScaleX="172390" custScaleY="25324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150AE6D-0D07-4E3A-BE94-7111E5F15794}" type="pres">
      <dgm:prSet presAssocID="{BA1E8CC1-A579-478F-BFC3-C81DC0817456}" presName="level3hierChild" presStyleCnt="0"/>
      <dgm:spPr/>
    </dgm:pt>
    <dgm:pt modelId="{B599B2B0-767C-4FC1-BA9F-60F4431D76F1}" type="pres">
      <dgm:prSet presAssocID="{1AE387AB-054D-4A3A-96E5-1944E603542C}" presName="conn2-1" presStyleLbl="parChTrans1D4" presStyleIdx="1" presStyleCnt="8"/>
      <dgm:spPr/>
      <dgm:t>
        <a:bodyPr/>
        <a:lstStyle/>
        <a:p>
          <a:endParaRPr lang="en-US"/>
        </a:p>
      </dgm:t>
    </dgm:pt>
    <dgm:pt modelId="{5EDC9CEC-543C-4383-ADD2-1AA8E6895DA6}" type="pres">
      <dgm:prSet presAssocID="{1AE387AB-054D-4A3A-96E5-1944E603542C}" presName="connTx" presStyleLbl="parChTrans1D4" presStyleIdx="1" presStyleCnt="8"/>
      <dgm:spPr/>
      <dgm:t>
        <a:bodyPr/>
        <a:lstStyle/>
        <a:p>
          <a:endParaRPr lang="en-US"/>
        </a:p>
      </dgm:t>
    </dgm:pt>
    <dgm:pt modelId="{43263066-C767-4F55-AD0D-D29D4968B0D3}" type="pres">
      <dgm:prSet presAssocID="{8C5E5F45-7B12-40A3-8696-9E2627D791A2}" presName="root2" presStyleCnt="0"/>
      <dgm:spPr/>
    </dgm:pt>
    <dgm:pt modelId="{D3508637-89A9-4070-B91F-B9F76CD17D82}" type="pres">
      <dgm:prSet presAssocID="{8C5E5F45-7B12-40A3-8696-9E2627D791A2}" presName="LevelTwoTextNode" presStyleLbl="node4" presStyleIdx="1" presStyleCnt="8" custScaleX="12862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5EE9522-E11E-4A2E-97DC-7CAAA626F3F4}" type="pres">
      <dgm:prSet presAssocID="{8C5E5F45-7B12-40A3-8696-9E2627D791A2}" presName="level3hierChild" presStyleCnt="0"/>
      <dgm:spPr/>
    </dgm:pt>
    <dgm:pt modelId="{9EC79833-7B9A-4E04-8089-E96BC99A00D0}" type="pres">
      <dgm:prSet presAssocID="{D5A921AF-2362-4F43-895B-BF19C154EC4B}" presName="conn2-1" presStyleLbl="parChTrans1D4" presStyleIdx="2" presStyleCnt="8"/>
      <dgm:spPr/>
      <dgm:t>
        <a:bodyPr/>
        <a:lstStyle/>
        <a:p>
          <a:endParaRPr lang="en-US"/>
        </a:p>
      </dgm:t>
    </dgm:pt>
    <dgm:pt modelId="{6FC4F07A-CA6D-402D-A118-08065FBB22F7}" type="pres">
      <dgm:prSet presAssocID="{D5A921AF-2362-4F43-895B-BF19C154EC4B}" presName="connTx" presStyleLbl="parChTrans1D4" presStyleIdx="2" presStyleCnt="8"/>
      <dgm:spPr/>
      <dgm:t>
        <a:bodyPr/>
        <a:lstStyle/>
        <a:p>
          <a:endParaRPr lang="en-US"/>
        </a:p>
      </dgm:t>
    </dgm:pt>
    <dgm:pt modelId="{59C19EC5-3327-49CE-AA66-9DE6F9688091}" type="pres">
      <dgm:prSet presAssocID="{27EF24FD-92D2-484F-A555-4108724B3E40}" presName="root2" presStyleCnt="0"/>
      <dgm:spPr/>
    </dgm:pt>
    <dgm:pt modelId="{27995E68-81AF-4106-A0ED-E53D2DF13C9E}" type="pres">
      <dgm:prSet presAssocID="{27EF24FD-92D2-484F-A555-4108724B3E40}" presName="LevelTwoTextNode" presStyleLbl="node4" presStyleIdx="2" presStyleCnt="8" custScaleY="19033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E5C7740-CB39-41F8-B0FD-4C2BC6E8574A}" type="pres">
      <dgm:prSet presAssocID="{27EF24FD-92D2-484F-A555-4108724B3E40}" presName="level3hierChild" presStyleCnt="0"/>
      <dgm:spPr/>
    </dgm:pt>
    <dgm:pt modelId="{E2224AA5-7236-431B-BE81-F27782CF2BF8}" type="pres">
      <dgm:prSet presAssocID="{EBE2E433-7660-4480-801F-F2AB5EAB29CC}" presName="conn2-1" presStyleLbl="parChTrans1D4" presStyleIdx="3" presStyleCnt="8"/>
      <dgm:spPr/>
      <dgm:t>
        <a:bodyPr/>
        <a:lstStyle/>
        <a:p>
          <a:endParaRPr lang="en-US"/>
        </a:p>
      </dgm:t>
    </dgm:pt>
    <dgm:pt modelId="{D997E6DF-3FE4-4CC3-A7D1-A91B36333450}" type="pres">
      <dgm:prSet presAssocID="{EBE2E433-7660-4480-801F-F2AB5EAB29CC}" presName="connTx" presStyleLbl="parChTrans1D4" presStyleIdx="3" presStyleCnt="8"/>
      <dgm:spPr/>
      <dgm:t>
        <a:bodyPr/>
        <a:lstStyle/>
        <a:p>
          <a:endParaRPr lang="en-US"/>
        </a:p>
      </dgm:t>
    </dgm:pt>
    <dgm:pt modelId="{CA63A7C2-4EEB-431C-816B-4B751E88716B}" type="pres">
      <dgm:prSet presAssocID="{FF8A4D3E-DE18-45BC-B528-E74127FDD081}" presName="root2" presStyleCnt="0"/>
      <dgm:spPr/>
    </dgm:pt>
    <dgm:pt modelId="{FEB46AE5-5F5D-4708-AD0A-A900F86898BB}" type="pres">
      <dgm:prSet presAssocID="{FF8A4D3E-DE18-45BC-B528-E74127FDD081}" presName="LevelTwoTextNode" presStyleLbl="node4" presStyleIdx="3" presStyleCnt="8" custScaleX="212084" custScaleY="33946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37AD63E-055A-4580-89BE-F7D27E5D5DB4}" type="pres">
      <dgm:prSet presAssocID="{FF8A4D3E-DE18-45BC-B528-E74127FDD081}" presName="level3hierChild" presStyleCnt="0"/>
      <dgm:spPr/>
    </dgm:pt>
    <dgm:pt modelId="{072F26F2-47E6-42A8-B054-4FAC7085E792}" type="pres">
      <dgm:prSet presAssocID="{1F03D03F-B223-47BC-A06D-F8F2A0BF2654}" presName="conn2-1" presStyleLbl="parChTrans1D3" presStyleIdx="1" presStyleCnt="2"/>
      <dgm:spPr/>
      <dgm:t>
        <a:bodyPr/>
        <a:lstStyle/>
        <a:p>
          <a:endParaRPr lang="en-US"/>
        </a:p>
      </dgm:t>
    </dgm:pt>
    <dgm:pt modelId="{EADB8CE1-2894-40D2-9656-5EB2C1BF2AF5}" type="pres">
      <dgm:prSet presAssocID="{1F03D03F-B223-47BC-A06D-F8F2A0BF2654}" presName="connTx" presStyleLbl="parChTrans1D3" presStyleIdx="1" presStyleCnt="2"/>
      <dgm:spPr/>
      <dgm:t>
        <a:bodyPr/>
        <a:lstStyle/>
        <a:p>
          <a:endParaRPr lang="en-US"/>
        </a:p>
      </dgm:t>
    </dgm:pt>
    <dgm:pt modelId="{A1201DF0-126C-43B7-BD74-3811ABE8F89D}" type="pres">
      <dgm:prSet presAssocID="{BDFAB9AF-C4ED-49A0-B5D9-33A1A6696C35}" presName="root2" presStyleCnt="0"/>
      <dgm:spPr/>
    </dgm:pt>
    <dgm:pt modelId="{954DACF9-8C57-41D7-8E9D-7756AC8F4618}" type="pres">
      <dgm:prSet presAssocID="{BDFAB9AF-C4ED-49A0-B5D9-33A1A6696C35}" presName="LevelTwoTextNode" presStyleLbl="node3" presStyleIdx="1" presStyleCnt="2" custScaleX="116152" custScaleY="101633" custLinFactNeighborX="-74362" custLinFactNeighborY="-737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EB061E2-4211-48CF-8457-BAC2C5A507E1}" type="pres">
      <dgm:prSet presAssocID="{BDFAB9AF-C4ED-49A0-B5D9-33A1A6696C35}" presName="level3hierChild" presStyleCnt="0"/>
      <dgm:spPr/>
    </dgm:pt>
    <dgm:pt modelId="{9BB13AF5-531A-4C27-A188-7419FD6915B4}" type="pres">
      <dgm:prSet presAssocID="{533458E6-610F-47AA-9A4D-E8CF5EC55FDD}" presName="conn2-1" presStyleLbl="parChTrans1D4" presStyleIdx="4" presStyleCnt="8"/>
      <dgm:spPr/>
      <dgm:t>
        <a:bodyPr/>
        <a:lstStyle/>
        <a:p>
          <a:endParaRPr lang="en-US"/>
        </a:p>
      </dgm:t>
    </dgm:pt>
    <dgm:pt modelId="{F0EEDE17-B322-476C-B3BD-0399464CCFD0}" type="pres">
      <dgm:prSet presAssocID="{533458E6-610F-47AA-9A4D-E8CF5EC55FDD}" presName="connTx" presStyleLbl="parChTrans1D4" presStyleIdx="4" presStyleCnt="8"/>
      <dgm:spPr/>
      <dgm:t>
        <a:bodyPr/>
        <a:lstStyle/>
        <a:p>
          <a:endParaRPr lang="en-US"/>
        </a:p>
      </dgm:t>
    </dgm:pt>
    <dgm:pt modelId="{7E86B238-F49D-4FB6-9A3F-F38CBF6ACBE1}" type="pres">
      <dgm:prSet presAssocID="{104F5E5B-BC14-4C60-A018-21265078205D}" presName="root2" presStyleCnt="0"/>
      <dgm:spPr/>
    </dgm:pt>
    <dgm:pt modelId="{A637705F-F85E-4BF9-9EB1-34D17A12635C}" type="pres">
      <dgm:prSet presAssocID="{104F5E5B-BC14-4C60-A018-21265078205D}" presName="LevelTwoTextNode" presStyleLbl="node4" presStyleIdx="4" presStyleCnt="8" custScaleX="172390" custScaleY="27307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5EC2BC1-7AA0-4752-9C6E-A747DE23E983}" type="pres">
      <dgm:prSet presAssocID="{104F5E5B-BC14-4C60-A018-21265078205D}" presName="level3hierChild" presStyleCnt="0"/>
      <dgm:spPr/>
    </dgm:pt>
    <dgm:pt modelId="{31A93F0A-27A4-465E-8942-AB4DD9D2F5FE}" type="pres">
      <dgm:prSet presAssocID="{B8640909-712F-4260-BB24-B1AAEE44E04C}" presName="conn2-1" presStyleLbl="parChTrans1D4" presStyleIdx="5" presStyleCnt="8"/>
      <dgm:spPr/>
      <dgm:t>
        <a:bodyPr/>
        <a:lstStyle/>
        <a:p>
          <a:endParaRPr lang="en-US"/>
        </a:p>
      </dgm:t>
    </dgm:pt>
    <dgm:pt modelId="{4D28EA14-5525-4093-8836-7E3CF1B389CB}" type="pres">
      <dgm:prSet presAssocID="{B8640909-712F-4260-BB24-B1AAEE44E04C}" presName="connTx" presStyleLbl="parChTrans1D4" presStyleIdx="5" presStyleCnt="8"/>
      <dgm:spPr/>
      <dgm:t>
        <a:bodyPr/>
        <a:lstStyle/>
        <a:p>
          <a:endParaRPr lang="en-US"/>
        </a:p>
      </dgm:t>
    </dgm:pt>
    <dgm:pt modelId="{C64E19F5-E647-46F6-8931-4D9B1B83D498}" type="pres">
      <dgm:prSet presAssocID="{799C4365-9257-49C2-B216-36E81D19FA28}" presName="root2" presStyleCnt="0"/>
      <dgm:spPr/>
    </dgm:pt>
    <dgm:pt modelId="{2B8F19FD-FF29-4CE4-8D1E-A5D78E0ED9F7}" type="pres">
      <dgm:prSet presAssocID="{799C4365-9257-49C2-B216-36E81D19FA28}" presName="LevelTwoTextNode" presStyleLbl="node4" presStyleIdx="5" presStyleCnt="8" custScaleX="12862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0400703-E1D3-488A-A9C2-75C310A13E40}" type="pres">
      <dgm:prSet presAssocID="{799C4365-9257-49C2-B216-36E81D19FA28}" presName="level3hierChild" presStyleCnt="0"/>
      <dgm:spPr/>
    </dgm:pt>
    <dgm:pt modelId="{71377791-4740-4FBE-9AC5-2467B0CAC648}" type="pres">
      <dgm:prSet presAssocID="{057CB466-2E84-4BF9-82C3-B65EC060AC38}" presName="conn2-1" presStyleLbl="parChTrans1D4" presStyleIdx="6" presStyleCnt="8"/>
      <dgm:spPr/>
      <dgm:t>
        <a:bodyPr/>
        <a:lstStyle/>
        <a:p>
          <a:endParaRPr lang="en-US"/>
        </a:p>
      </dgm:t>
    </dgm:pt>
    <dgm:pt modelId="{DDEB8C04-D55C-46BD-9A7D-056386E9A45B}" type="pres">
      <dgm:prSet presAssocID="{057CB466-2E84-4BF9-82C3-B65EC060AC38}" presName="connTx" presStyleLbl="parChTrans1D4" presStyleIdx="6" presStyleCnt="8"/>
      <dgm:spPr/>
      <dgm:t>
        <a:bodyPr/>
        <a:lstStyle/>
        <a:p>
          <a:endParaRPr lang="en-US"/>
        </a:p>
      </dgm:t>
    </dgm:pt>
    <dgm:pt modelId="{3CFD1D20-9EED-438A-A7DE-359B9166B8B7}" type="pres">
      <dgm:prSet presAssocID="{3D5FEA2B-3FC4-43C1-ADFB-B71E60FDF2FD}" presName="root2" presStyleCnt="0"/>
      <dgm:spPr/>
    </dgm:pt>
    <dgm:pt modelId="{630DD33C-C355-44D8-8A5A-92A8637F3E4D}" type="pres">
      <dgm:prSet presAssocID="{3D5FEA2B-3FC4-43C1-ADFB-B71E60FDF2FD}" presName="LevelTwoTextNode" presStyleLbl="node4" presStyleIdx="6" presStyleCnt="8" custScaleY="19112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BEA7472-8D1C-4BE8-9310-D81849C4BDF5}" type="pres">
      <dgm:prSet presAssocID="{3D5FEA2B-3FC4-43C1-ADFB-B71E60FDF2FD}" presName="level3hierChild" presStyleCnt="0"/>
      <dgm:spPr/>
    </dgm:pt>
    <dgm:pt modelId="{F1A09A37-4B0E-44E1-88DB-D6A2177362BA}" type="pres">
      <dgm:prSet presAssocID="{60C5999C-2B64-4251-876A-79DF7DB1E19C}" presName="conn2-1" presStyleLbl="parChTrans1D4" presStyleIdx="7" presStyleCnt="8"/>
      <dgm:spPr/>
      <dgm:t>
        <a:bodyPr/>
        <a:lstStyle/>
        <a:p>
          <a:endParaRPr lang="en-US"/>
        </a:p>
      </dgm:t>
    </dgm:pt>
    <dgm:pt modelId="{3615F2F8-C54E-473D-86DC-BDCF4167BCFA}" type="pres">
      <dgm:prSet presAssocID="{60C5999C-2B64-4251-876A-79DF7DB1E19C}" presName="connTx" presStyleLbl="parChTrans1D4" presStyleIdx="7" presStyleCnt="8"/>
      <dgm:spPr/>
      <dgm:t>
        <a:bodyPr/>
        <a:lstStyle/>
        <a:p>
          <a:endParaRPr lang="en-US"/>
        </a:p>
      </dgm:t>
    </dgm:pt>
    <dgm:pt modelId="{5A69D9CD-60B9-4D0E-9A8F-04B428C4249D}" type="pres">
      <dgm:prSet presAssocID="{2106AD45-81B9-45DE-AC93-3CBCC3E51244}" presName="root2" presStyleCnt="0"/>
      <dgm:spPr/>
    </dgm:pt>
    <dgm:pt modelId="{32B81DE3-BEED-47BE-A572-3492122834E6}" type="pres">
      <dgm:prSet presAssocID="{2106AD45-81B9-45DE-AC93-3CBCC3E51244}" presName="LevelTwoTextNode" presStyleLbl="node4" presStyleIdx="7" presStyleCnt="8" custScaleX="212084" custScaleY="33946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4BA18BB-19DB-45B3-AA3C-E73EE93A0E15}" type="pres">
      <dgm:prSet presAssocID="{2106AD45-81B9-45DE-AC93-3CBCC3E51244}" presName="level3hierChild" presStyleCnt="0"/>
      <dgm:spPr/>
    </dgm:pt>
  </dgm:ptLst>
  <dgm:cxnLst>
    <dgm:cxn modelId="{A65D067F-53A9-429F-92E2-CBB6CA0CA50B}" srcId="{2DD58560-A833-49D9-82FC-DFB85C81C454}" destId="{D2C1DE65-E120-4A7D-86DA-1CC4C05DD4FC}" srcOrd="0" destOrd="0" parTransId="{DBB5BDC2-0B26-496C-9FB9-B9BD5CF1D48C}" sibTransId="{0F9FC67C-61ED-4593-8EB6-4DEB2312A316}"/>
    <dgm:cxn modelId="{2A85A667-B01D-4F31-B92D-536BB3AB3511}" type="presOf" srcId="{533458E6-610F-47AA-9A4D-E8CF5EC55FDD}" destId="{9BB13AF5-531A-4C27-A188-7419FD6915B4}" srcOrd="0" destOrd="0" presId="urn:microsoft.com/office/officeart/2005/8/layout/hierarchy2"/>
    <dgm:cxn modelId="{71FBA4F1-D067-4A2F-AF93-3F0B5C0F8084}" type="presOf" srcId="{13E651DE-3059-4320-875D-E37B18B3424B}" destId="{BE81F753-0AC3-4E28-AFD6-CA10D9B0084A}" srcOrd="0" destOrd="0" presId="urn:microsoft.com/office/officeart/2005/8/layout/hierarchy2"/>
    <dgm:cxn modelId="{EE931CBF-1002-4BB8-B8EE-30C1A2411663}" type="presOf" srcId="{5A0CD518-2642-4953-96FF-621EED50A120}" destId="{50ABB530-32E2-43E8-A68F-EBEF20F273F2}" srcOrd="0" destOrd="0" presId="urn:microsoft.com/office/officeart/2005/8/layout/hierarchy2"/>
    <dgm:cxn modelId="{5851E04A-F7F8-4722-9C63-015559177892}" type="presOf" srcId="{7C6F6AB3-5194-4BBF-A173-B3793612230A}" destId="{B1DECB06-5FBB-46F0-BB4D-9F0C17A40D5C}" srcOrd="1" destOrd="0" presId="urn:microsoft.com/office/officeart/2005/8/layout/hierarchy2"/>
    <dgm:cxn modelId="{5B61DDCB-3C2F-4FFB-8E1D-87F92559A25B}" srcId="{3D5FEA2B-3FC4-43C1-ADFB-B71E60FDF2FD}" destId="{2106AD45-81B9-45DE-AC93-3CBCC3E51244}" srcOrd="0" destOrd="0" parTransId="{60C5999C-2B64-4251-876A-79DF7DB1E19C}" sibTransId="{0E936CEC-E837-4D1E-825E-2E9E85BF42B8}"/>
    <dgm:cxn modelId="{A50C8EC0-1007-4A31-99C4-37611367A5C4}" type="presOf" srcId="{EBE2E433-7660-4480-801F-F2AB5EAB29CC}" destId="{E2224AA5-7236-431B-BE81-F27782CF2BF8}" srcOrd="0" destOrd="0" presId="urn:microsoft.com/office/officeart/2005/8/layout/hierarchy2"/>
    <dgm:cxn modelId="{465EDDD7-D43B-48AF-ABAA-B865C84FF18A}" type="presOf" srcId="{1AE387AB-054D-4A3A-96E5-1944E603542C}" destId="{B599B2B0-767C-4FC1-BA9F-60F4431D76F1}" srcOrd="0" destOrd="0" presId="urn:microsoft.com/office/officeart/2005/8/layout/hierarchy2"/>
    <dgm:cxn modelId="{66F7F579-C47E-4518-82E1-6B4F040B1BD4}" type="presOf" srcId="{3D5FEA2B-3FC4-43C1-ADFB-B71E60FDF2FD}" destId="{630DD33C-C355-44D8-8A5A-92A8637F3E4D}" srcOrd="0" destOrd="0" presId="urn:microsoft.com/office/officeart/2005/8/layout/hierarchy2"/>
    <dgm:cxn modelId="{37610FB0-EE9D-4AE8-88AD-4B4DEB6B3E02}" type="presOf" srcId="{BDFAB9AF-C4ED-49A0-B5D9-33A1A6696C35}" destId="{954DACF9-8C57-41D7-8E9D-7756AC8F4618}" srcOrd="0" destOrd="0" presId="urn:microsoft.com/office/officeart/2005/8/layout/hierarchy2"/>
    <dgm:cxn modelId="{CF2B1F0C-69B2-4C86-96D8-6241F17ED7D1}" type="presOf" srcId="{6EFFBE6C-FC2E-4A97-A9A3-7F98C7A83B53}" destId="{25800DE6-483D-4863-95AB-790F453380B3}" srcOrd="0" destOrd="0" presId="urn:microsoft.com/office/officeart/2005/8/layout/hierarchy2"/>
    <dgm:cxn modelId="{4E8DED4B-E508-4DCD-B354-824FAE58AE35}" type="presOf" srcId="{1AE387AB-054D-4A3A-96E5-1944E603542C}" destId="{5EDC9CEC-543C-4383-ADD2-1AA8E6895DA6}" srcOrd="1" destOrd="0" presId="urn:microsoft.com/office/officeart/2005/8/layout/hierarchy2"/>
    <dgm:cxn modelId="{94C5E707-72B7-4555-B492-BF8385AA15CD}" type="presOf" srcId="{533458E6-610F-47AA-9A4D-E8CF5EC55FDD}" destId="{F0EEDE17-B322-476C-B3BD-0399464CCFD0}" srcOrd="1" destOrd="0" presId="urn:microsoft.com/office/officeart/2005/8/layout/hierarchy2"/>
    <dgm:cxn modelId="{E91FBDF3-E7B0-49F6-9585-72D420EBC2DD}" type="presOf" srcId="{2106AD45-81B9-45DE-AC93-3CBCC3E51244}" destId="{32B81DE3-BEED-47BE-A572-3492122834E6}" srcOrd="0" destOrd="0" presId="urn:microsoft.com/office/officeart/2005/8/layout/hierarchy2"/>
    <dgm:cxn modelId="{A04E30C4-0B4C-4D7E-B7BD-287E0650A197}" type="presOf" srcId="{D5A921AF-2362-4F43-895B-BF19C154EC4B}" destId="{6FC4F07A-CA6D-402D-A118-08065FBB22F7}" srcOrd="1" destOrd="0" presId="urn:microsoft.com/office/officeart/2005/8/layout/hierarchy2"/>
    <dgm:cxn modelId="{982718A1-15DF-4698-969D-3337BF898F7C}" type="presOf" srcId="{1F03D03F-B223-47BC-A06D-F8F2A0BF2654}" destId="{EADB8CE1-2894-40D2-9656-5EB2C1BF2AF5}" srcOrd="1" destOrd="0" presId="urn:microsoft.com/office/officeart/2005/8/layout/hierarchy2"/>
    <dgm:cxn modelId="{6AEF3ACB-6363-4F77-B1D9-8B0C36201DC6}" srcId="{27EF24FD-92D2-484F-A555-4108724B3E40}" destId="{FF8A4D3E-DE18-45BC-B528-E74127FDD081}" srcOrd="0" destOrd="0" parTransId="{EBE2E433-7660-4480-801F-F2AB5EAB29CC}" sibTransId="{B98118D2-3D70-4E05-AA50-862E465EDF57}"/>
    <dgm:cxn modelId="{01E7D0E1-BF9B-47D5-A2E3-A81299574127}" type="presOf" srcId="{60C5999C-2B64-4251-876A-79DF7DB1E19C}" destId="{3615F2F8-C54E-473D-86DC-BDCF4167BCFA}" srcOrd="1" destOrd="0" presId="urn:microsoft.com/office/officeart/2005/8/layout/hierarchy2"/>
    <dgm:cxn modelId="{B7D7F033-8D37-4D3F-866D-CE97F73AB68C}" type="presOf" srcId="{D5A921AF-2362-4F43-895B-BF19C154EC4B}" destId="{9EC79833-7B9A-4E04-8089-E96BC99A00D0}" srcOrd="0" destOrd="0" presId="urn:microsoft.com/office/officeart/2005/8/layout/hierarchy2"/>
    <dgm:cxn modelId="{E93D5E77-58CD-4D83-94CF-2AB350F151B4}" type="presOf" srcId="{1F03D03F-B223-47BC-A06D-F8F2A0BF2654}" destId="{072F26F2-47E6-42A8-B054-4FAC7085E792}" srcOrd="0" destOrd="0" presId="urn:microsoft.com/office/officeart/2005/8/layout/hierarchy2"/>
    <dgm:cxn modelId="{A3B9D4F8-0E8D-4A40-8930-D8052765EECE}" srcId="{717776C2-AB7B-4D0C-91A9-E397306FC5E1}" destId="{6EFFBE6C-FC2E-4A97-A9A3-7F98C7A83B53}" srcOrd="0" destOrd="0" parTransId="{13E651DE-3059-4320-875D-E37B18B3424B}" sibTransId="{DB14F301-A846-4936-9970-5712B9F9FDF1}"/>
    <dgm:cxn modelId="{BCBB24E9-CD36-4747-892C-36727C15E200}" srcId="{104F5E5B-BC14-4C60-A018-21265078205D}" destId="{799C4365-9257-49C2-B216-36E81D19FA28}" srcOrd="0" destOrd="0" parTransId="{B8640909-712F-4260-BB24-B1AAEE44E04C}" sibTransId="{E72B015B-8D82-44B6-85FF-58E4E583E461}"/>
    <dgm:cxn modelId="{CEB0A09E-8A0E-4884-B671-DA0718F19995}" type="presOf" srcId="{EBE2E433-7660-4480-801F-F2AB5EAB29CC}" destId="{D997E6DF-3FE4-4CC3-A7D1-A91B36333450}" srcOrd="1" destOrd="0" presId="urn:microsoft.com/office/officeart/2005/8/layout/hierarchy2"/>
    <dgm:cxn modelId="{83816951-5A36-4756-864B-5193691937E8}" srcId="{BA1E8CC1-A579-478F-BFC3-C81DC0817456}" destId="{8C5E5F45-7B12-40A3-8696-9E2627D791A2}" srcOrd="0" destOrd="0" parTransId="{1AE387AB-054D-4A3A-96E5-1944E603542C}" sibTransId="{AD0EB191-71A9-44EC-BAA5-86EB64659119}"/>
    <dgm:cxn modelId="{F394AF03-3721-4628-B834-74C87E7B283E}" type="presOf" srcId="{5A0CD518-2642-4953-96FF-621EED50A120}" destId="{C2F30446-0076-42DE-AEFF-4BD858DAFEE7}" srcOrd="1" destOrd="0" presId="urn:microsoft.com/office/officeart/2005/8/layout/hierarchy2"/>
    <dgm:cxn modelId="{3BA09936-E243-40FA-A1DB-2AB5008FAC2B}" srcId="{D2C1DE65-E120-4A7D-86DA-1CC4C05DD4FC}" destId="{717776C2-AB7B-4D0C-91A9-E397306FC5E1}" srcOrd="0" destOrd="0" parTransId="{7C6F6AB3-5194-4BBF-A173-B3793612230A}" sibTransId="{43A1D7C9-01F4-40F9-88B2-BFF13E4AE59E}"/>
    <dgm:cxn modelId="{EF0F5470-1FBE-47C8-ADFB-A51F05B59B14}" type="presOf" srcId="{057CB466-2E84-4BF9-82C3-B65EC060AC38}" destId="{DDEB8C04-D55C-46BD-9A7D-056386E9A45B}" srcOrd="1" destOrd="0" presId="urn:microsoft.com/office/officeart/2005/8/layout/hierarchy2"/>
    <dgm:cxn modelId="{C19B1331-EE7C-49A9-82A0-A95B0414A37F}" type="presOf" srcId="{717776C2-AB7B-4D0C-91A9-E397306FC5E1}" destId="{A05A939B-187F-4DC3-AEF2-190E9CB38443}" srcOrd="0" destOrd="0" presId="urn:microsoft.com/office/officeart/2005/8/layout/hierarchy2"/>
    <dgm:cxn modelId="{6ADDAACB-BAF4-4749-ABB6-13ACFE78FB4E}" srcId="{6EFFBE6C-FC2E-4A97-A9A3-7F98C7A83B53}" destId="{BA1E8CC1-A579-478F-BFC3-C81DC0817456}" srcOrd="0" destOrd="0" parTransId="{5A0CD518-2642-4953-96FF-621EED50A120}" sibTransId="{7B336218-5B33-4AC4-BCB7-9ADBF5D8E538}"/>
    <dgm:cxn modelId="{43602D52-B353-49AF-8000-ACA4E5D3FFA5}" type="presOf" srcId="{27EF24FD-92D2-484F-A555-4108724B3E40}" destId="{27995E68-81AF-4106-A0ED-E53D2DF13C9E}" srcOrd="0" destOrd="0" presId="urn:microsoft.com/office/officeart/2005/8/layout/hierarchy2"/>
    <dgm:cxn modelId="{04E10E10-EF92-4591-BDF7-819D564D2110}" type="presOf" srcId="{799C4365-9257-49C2-B216-36E81D19FA28}" destId="{2B8F19FD-FF29-4CE4-8D1E-A5D78E0ED9F7}" srcOrd="0" destOrd="0" presId="urn:microsoft.com/office/officeart/2005/8/layout/hierarchy2"/>
    <dgm:cxn modelId="{D11272EC-29F6-4405-BFE1-98DB1B50D6D6}" type="presOf" srcId="{60C5999C-2B64-4251-876A-79DF7DB1E19C}" destId="{F1A09A37-4B0E-44E1-88DB-D6A2177362BA}" srcOrd="0" destOrd="0" presId="urn:microsoft.com/office/officeart/2005/8/layout/hierarchy2"/>
    <dgm:cxn modelId="{09338063-2C26-4209-B4DD-53D6FEA8CA29}" type="presOf" srcId="{104F5E5B-BC14-4C60-A018-21265078205D}" destId="{A637705F-F85E-4BF9-9EB1-34D17A12635C}" srcOrd="0" destOrd="0" presId="urn:microsoft.com/office/officeart/2005/8/layout/hierarchy2"/>
    <dgm:cxn modelId="{713E7AE9-2476-4164-B16C-F2AD783BBD09}" srcId="{6EFFBE6C-FC2E-4A97-A9A3-7F98C7A83B53}" destId="{27EF24FD-92D2-484F-A555-4108724B3E40}" srcOrd="1" destOrd="0" parTransId="{D5A921AF-2362-4F43-895B-BF19C154EC4B}" sibTransId="{9C094776-C3DB-4275-863A-B17E9100D917}"/>
    <dgm:cxn modelId="{90202529-4F81-436A-8B09-67CACC62BEED}" type="presOf" srcId="{B8640909-712F-4260-BB24-B1AAEE44E04C}" destId="{4D28EA14-5525-4093-8836-7E3CF1B389CB}" srcOrd="1" destOrd="0" presId="urn:microsoft.com/office/officeart/2005/8/layout/hierarchy2"/>
    <dgm:cxn modelId="{87F9624B-F5FC-4153-8E3E-0CEFD3192E31}" type="presOf" srcId="{7C6F6AB3-5194-4BBF-A173-B3793612230A}" destId="{347B3C20-21BC-4226-96F5-DE7974645AF3}" srcOrd="0" destOrd="0" presId="urn:microsoft.com/office/officeart/2005/8/layout/hierarchy2"/>
    <dgm:cxn modelId="{4B1CA963-71FB-4E1E-A787-AC2DE77A1591}" srcId="{717776C2-AB7B-4D0C-91A9-E397306FC5E1}" destId="{BDFAB9AF-C4ED-49A0-B5D9-33A1A6696C35}" srcOrd="1" destOrd="0" parTransId="{1F03D03F-B223-47BC-A06D-F8F2A0BF2654}" sibTransId="{5B7E0E94-421B-4BAB-AD5E-B176AA31F8CA}"/>
    <dgm:cxn modelId="{B885585F-1C83-4992-9CA3-BF29C2BD1A9C}" type="presOf" srcId="{8C5E5F45-7B12-40A3-8696-9E2627D791A2}" destId="{D3508637-89A9-4070-B91F-B9F76CD17D82}" srcOrd="0" destOrd="0" presId="urn:microsoft.com/office/officeart/2005/8/layout/hierarchy2"/>
    <dgm:cxn modelId="{EC5C419E-E936-4A6A-9902-6358B8AC3805}" type="presOf" srcId="{B8640909-712F-4260-BB24-B1AAEE44E04C}" destId="{31A93F0A-27A4-465E-8942-AB4DD9D2F5FE}" srcOrd="0" destOrd="0" presId="urn:microsoft.com/office/officeart/2005/8/layout/hierarchy2"/>
    <dgm:cxn modelId="{884B0098-A63C-4C58-8AFE-2956FDD6D59C}" type="presOf" srcId="{13E651DE-3059-4320-875D-E37B18B3424B}" destId="{72A6C7E2-968A-4D67-9862-210769B4BA42}" srcOrd="1" destOrd="0" presId="urn:microsoft.com/office/officeart/2005/8/layout/hierarchy2"/>
    <dgm:cxn modelId="{641127E5-09F5-4C78-AFED-DDE9F1DBF2AB}" type="presOf" srcId="{D2C1DE65-E120-4A7D-86DA-1CC4C05DD4FC}" destId="{D0EEEBED-43B6-40D5-835D-F8C6FA97C9FF}" srcOrd="0" destOrd="0" presId="urn:microsoft.com/office/officeart/2005/8/layout/hierarchy2"/>
    <dgm:cxn modelId="{18F6C721-DF8F-4B3F-B45D-62B465413643}" type="presOf" srcId="{057CB466-2E84-4BF9-82C3-B65EC060AC38}" destId="{71377791-4740-4FBE-9AC5-2467B0CAC648}" srcOrd="0" destOrd="0" presId="urn:microsoft.com/office/officeart/2005/8/layout/hierarchy2"/>
    <dgm:cxn modelId="{CAB77279-3840-4755-AF92-194880F876FC}" srcId="{BDFAB9AF-C4ED-49A0-B5D9-33A1A6696C35}" destId="{104F5E5B-BC14-4C60-A018-21265078205D}" srcOrd="0" destOrd="0" parTransId="{533458E6-610F-47AA-9A4D-E8CF5EC55FDD}" sibTransId="{0EC74748-716F-4A9D-A226-5C45E736E0FD}"/>
    <dgm:cxn modelId="{4664AB94-9617-4091-85AC-269D68A51CAE}" type="presOf" srcId="{BA1E8CC1-A579-478F-BFC3-C81DC0817456}" destId="{82076DF2-DAF0-4F5A-A3EF-F241A4C496D9}" srcOrd="0" destOrd="0" presId="urn:microsoft.com/office/officeart/2005/8/layout/hierarchy2"/>
    <dgm:cxn modelId="{A37123ED-95C6-4139-9392-D52CEA30A12D}" type="presOf" srcId="{FF8A4D3E-DE18-45BC-B528-E74127FDD081}" destId="{FEB46AE5-5F5D-4708-AD0A-A900F86898BB}" srcOrd="0" destOrd="0" presId="urn:microsoft.com/office/officeart/2005/8/layout/hierarchy2"/>
    <dgm:cxn modelId="{C84DC851-A543-4BB0-8235-23C48C50CEC9}" type="presOf" srcId="{2DD58560-A833-49D9-82FC-DFB85C81C454}" destId="{F9865E96-50FA-4674-9A61-735F91C0B0EC}" srcOrd="0" destOrd="0" presId="urn:microsoft.com/office/officeart/2005/8/layout/hierarchy2"/>
    <dgm:cxn modelId="{43113D13-70C2-49E6-9CEA-5EBEBDF2916F}" srcId="{BDFAB9AF-C4ED-49A0-B5D9-33A1A6696C35}" destId="{3D5FEA2B-3FC4-43C1-ADFB-B71E60FDF2FD}" srcOrd="1" destOrd="0" parTransId="{057CB466-2E84-4BF9-82C3-B65EC060AC38}" sibTransId="{245B8603-E8C9-4D3B-BE68-7818A7B59695}"/>
    <dgm:cxn modelId="{87316F99-F635-408A-831F-BFD3412A6D74}" type="presParOf" srcId="{F9865E96-50FA-4674-9A61-735F91C0B0EC}" destId="{D538B073-D0B3-484D-A988-EEEDC3F30427}" srcOrd="0" destOrd="0" presId="urn:microsoft.com/office/officeart/2005/8/layout/hierarchy2"/>
    <dgm:cxn modelId="{D506469A-A3F9-42D8-9816-156C58E0E796}" type="presParOf" srcId="{D538B073-D0B3-484D-A988-EEEDC3F30427}" destId="{D0EEEBED-43B6-40D5-835D-F8C6FA97C9FF}" srcOrd="0" destOrd="0" presId="urn:microsoft.com/office/officeart/2005/8/layout/hierarchy2"/>
    <dgm:cxn modelId="{DD1CE4E9-5C17-4EDE-93B1-3424157F32BD}" type="presParOf" srcId="{D538B073-D0B3-484D-A988-EEEDC3F30427}" destId="{4414624F-680B-4249-856C-92B1CBF73A42}" srcOrd="1" destOrd="0" presId="urn:microsoft.com/office/officeart/2005/8/layout/hierarchy2"/>
    <dgm:cxn modelId="{0CA23EA0-7D22-4AB8-A321-0244371B01C3}" type="presParOf" srcId="{4414624F-680B-4249-856C-92B1CBF73A42}" destId="{347B3C20-21BC-4226-96F5-DE7974645AF3}" srcOrd="0" destOrd="0" presId="urn:microsoft.com/office/officeart/2005/8/layout/hierarchy2"/>
    <dgm:cxn modelId="{D2B6BB97-01DA-45D2-BB71-2F2CCA85835B}" type="presParOf" srcId="{347B3C20-21BC-4226-96F5-DE7974645AF3}" destId="{B1DECB06-5FBB-46F0-BB4D-9F0C17A40D5C}" srcOrd="0" destOrd="0" presId="urn:microsoft.com/office/officeart/2005/8/layout/hierarchy2"/>
    <dgm:cxn modelId="{BCE649ED-CB93-46D2-8FE6-BC84F58CD0EC}" type="presParOf" srcId="{4414624F-680B-4249-856C-92B1CBF73A42}" destId="{2D527FDF-3C39-4A86-B804-259F3114917A}" srcOrd="1" destOrd="0" presId="urn:microsoft.com/office/officeart/2005/8/layout/hierarchy2"/>
    <dgm:cxn modelId="{EAA53826-A714-4957-AA29-7B9711765038}" type="presParOf" srcId="{2D527FDF-3C39-4A86-B804-259F3114917A}" destId="{A05A939B-187F-4DC3-AEF2-190E9CB38443}" srcOrd="0" destOrd="0" presId="urn:microsoft.com/office/officeart/2005/8/layout/hierarchy2"/>
    <dgm:cxn modelId="{A035A165-51D0-4B77-9450-6F69B71314EC}" type="presParOf" srcId="{2D527FDF-3C39-4A86-B804-259F3114917A}" destId="{D4F82E26-FE60-45F5-A623-C5AC7B31CC5C}" srcOrd="1" destOrd="0" presId="urn:microsoft.com/office/officeart/2005/8/layout/hierarchy2"/>
    <dgm:cxn modelId="{15DAE44A-D372-4CA4-84B2-876CE1FE56C4}" type="presParOf" srcId="{D4F82E26-FE60-45F5-A623-C5AC7B31CC5C}" destId="{BE81F753-0AC3-4E28-AFD6-CA10D9B0084A}" srcOrd="0" destOrd="0" presId="urn:microsoft.com/office/officeart/2005/8/layout/hierarchy2"/>
    <dgm:cxn modelId="{02590FAB-F99F-4485-8C01-275B950CC123}" type="presParOf" srcId="{BE81F753-0AC3-4E28-AFD6-CA10D9B0084A}" destId="{72A6C7E2-968A-4D67-9862-210769B4BA42}" srcOrd="0" destOrd="0" presId="urn:microsoft.com/office/officeart/2005/8/layout/hierarchy2"/>
    <dgm:cxn modelId="{50B6CF93-671C-4F87-A7EF-215CC04C3DD6}" type="presParOf" srcId="{D4F82E26-FE60-45F5-A623-C5AC7B31CC5C}" destId="{988FF498-77CF-46D8-B44C-DF1B03EEC0C2}" srcOrd="1" destOrd="0" presId="urn:microsoft.com/office/officeart/2005/8/layout/hierarchy2"/>
    <dgm:cxn modelId="{9431B5FE-2A48-477F-9060-F08551CFB135}" type="presParOf" srcId="{988FF498-77CF-46D8-B44C-DF1B03EEC0C2}" destId="{25800DE6-483D-4863-95AB-790F453380B3}" srcOrd="0" destOrd="0" presId="urn:microsoft.com/office/officeart/2005/8/layout/hierarchy2"/>
    <dgm:cxn modelId="{6FA406BE-2EAF-49A3-B279-93AA9EEA5BC5}" type="presParOf" srcId="{988FF498-77CF-46D8-B44C-DF1B03EEC0C2}" destId="{97EB0F7B-BEE0-420C-A1C7-E0527C180A14}" srcOrd="1" destOrd="0" presId="urn:microsoft.com/office/officeart/2005/8/layout/hierarchy2"/>
    <dgm:cxn modelId="{51FCDF71-B8B4-4A7B-A38E-856B0A0A9D0E}" type="presParOf" srcId="{97EB0F7B-BEE0-420C-A1C7-E0527C180A14}" destId="{50ABB530-32E2-43E8-A68F-EBEF20F273F2}" srcOrd="0" destOrd="0" presId="urn:microsoft.com/office/officeart/2005/8/layout/hierarchy2"/>
    <dgm:cxn modelId="{4739AB2A-CE76-41DC-BE87-5C3C9CE0BD67}" type="presParOf" srcId="{50ABB530-32E2-43E8-A68F-EBEF20F273F2}" destId="{C2F30446-0076-42DE-AEFF-4BD858DAFEE7}" srcOrd="0" destOrd="0" presId="urn:microsoft.com/office/officeart/2005/8/layout/hierarchy2"/>
    <dgm:cxn modelId="{AB0DCD33-7FCA-4862-9CD8-0941AD4F37BF}" type="presParOf" srcId="{97EB0F7B-BEE0-420C-A1C7-E0527C180A14}" destId="{521E8732-68D9-46AA-BD5D-1F18FA5B0E16}" srcOrd="1" destOrd="0" presId="urn:microsoft.com/office/officeart/2005/8/layout/hierarchy2"/>
    <dgm:cxn modelId="{EF890062-63EE-4AE3-AD9A-FD83B0978EBB}" type="presParOf" srcId="{521E8732-68D9-46AA-BD5D-1F18FA5B0E16}" destId="{82076DF2-DAF0-4F5A-A3EF-F241A4C496D9}" srcOrd="0" destOrd="0" presId="urn:microsoft.com/office/officeart/2005/8/layout/hierarchy2"/>
    <dgm:cxn modelId="{67AEFDEB-4B84-4639-BD51-C4C822C746F0}" type="presParOf" srcId="{521E8732-68D9-46AA-BD5D-1F18FA5B0E16}" destId="{3150AE6D-0D07-4E3A-BE94-7111E5F15794}" srcOrd="1" destOrd="0" presId="urn:microsoft.com/office/officeart/2005/8/layout/hierarchy2"/>
    <dgm:cxn modelId="{93790C64-C5F7-48DD-86D3-7AB5DE4F12B6}" type="presParOf" srcId="{3150AE6D-0D07-4E3A-BE94-7111E5F15794}" destId="{B599B2B0-767C-4FC1-BA9F-60F4431D76F1}" srcOrd="0" destOrd="0" presId="urn:microsoft.com/office/officeart/2005/8/layout/hierarchy2"/>
    <dgm:cxn modelId="{A9B8DB83-680F-4B04-A8DE-3C0B40D3F20E}" type="presParOf" srcId="{B599B2B0-767C-4FC1-BA9F-60F4431D76F1}" destId="{5EDC9CEC-543C-4383-ADD2-1AA8E6895DA6}" srcOrd="0" destOrd="0" presId="urn:microsoft.com/office/officeart/2005/8/layout/hierarchy2"/>
    <dgm:cxn modelId="{630410D8-04EC-45A8-B7B9-77103F60B6F0}" type="presParOf" srcId="{3150AE6D-0D07-4E3A-BE94-7111E5F15794}" destId="{43263066-C767-4F55-AD0D-D29D4968B0D3}" srcOrd="1" destOrd="0" presId="urn:microsoft.com/office/officeart/2005/8/layout/hierarchy2"/>
    <dgm:cxn modelId="{E10FF760-98CB-49CB-B0D5-4D1009A184CD}" type="presParOf" srcId="{43263066-C767-4F55-AD0D-D29D4968B0D3}" destId="{D3508637-89A9-4070-B91F-B9F76CD17D82}" srcOrd="0" destOrd="0" presId="urn:microsoft.com/office/officeart/2005/8/layout/hierarchy2"/>
    <dgm:cxn modelId="{D8881FEB-28B1-47D6-8E07-6103A0F4C3A4}" type="presParOf" srcId="{43263066-C767-4F55-AD0D-D29D4968B0D3}" destId="{75EE9522-E11E-4A2E-97DC-7CAAA626F3F4}" srcOrd="1" destOrd="0" presId="urn:microsoft.com/office/officeart/2005/8/layout/hierarchy2"/>
    <dgm:cxn modelId="{73623E46-7F4F-4DFB-B295-89363E3C54A9}" type="presParOf" srcId="{97EB0F7B-BEE0-420C-A1C7-E0527C180A14}" destId="{9EC79833-7B9A-4E04-8089-E96BC99A00D0}" srcOrd="2" destOrd="0" presId="urn:microsoft.com/office/officeart/2005/8/layout/hierarchy2"/>
    <dgm:cxn modelId="{AECFE213-4455-40AF-9A56-5EB96D111DF4}" type="presParOf" srcId="{9EC79833-7B9A-4E04-8089-E96BC99A00D0}" destId="{6FC4F07A-CA6D-402D-A118-08065FBB22F7}" srcOrd="0" destOrd="0" presId="urn:microsoft.com/office/officeart/2005/8/layout/hierarchy2"/>
    <dgm:cxn modelId="{B383C3EF-0760-4E70-9ED2-60BBAA7632B3}" type="presParOf" srcId="{97EB0F7B-BEE0-420C-A1C7-E0527C180A14}" destId="{59C19EC5-3327-49CE-AA66-9DE6F9688091}" srcOrd="3" destOrd="0" presId="urn:microsoft.com/office/officeart/2005/8/layout/hierarchy2"/>
    <dgm:cxn modelId="{67BB46A5-79DE-4458-802A-37B137063B91}" type="presParOf" srcId="{59C19EC5-3327-49CE-AA66-9DE6F9688091}" destId="{27995E68-81AF-4106-A0ED-E53D2DF13C9E}" srcOrd="0" destOrd="0" presId="urn:microsoft.com/office/officeart/2005/8/layout/hierarchy2"/>
    <dgm:cxn modelId="{E4D71CC1-C5E2-4557-B5FA-CDEBEB8DC3E5}" type="presParOf" srcId="{59C19EC5-3327-49CE-AA66-9DE6F9688091}" destId="{FE5C7740-CB39-41F8-B0FD-4C2BC6E8574A}" srcOrd="1" destOrd="0" presId="urn:microsoft.com/office/officeart/2005/8/layout/hierarchy2"/>
    <dgm:cxn modelId="{A6EE1146-C670-4C3A-9EB7-DB95997F3646}" type="presParOf" srcId="{FE5C7740-CB39-41F8-B0FD-4C2BC6E8574A}" destId="{E2224AA5-7236-431B-BE81-F27782CF2BF8}" srcOrd="0" destOrd="0" presId="urn:microsoft.com/office/officeart/2005/8/layout/hierarchy2"/>
    <dgm:cxn modelId="{35108943-E1FF-48DD-BD43-ED659F852FAD}" type="presParOf" srcId="{E2224AA5-7236-431B-BE81-F27782CF2BF8}" destId="{D997E6DF-3FE4-4CC3-A7D1-A91B36333450}" srcOrd="0" destOrd="0" presId="urn:microsoft.com/office/officeart/2005/8/layout/hierarchy2"/>
    <dgm:cxn modelId="{3CEF435D-03FB-44DF-B5C0-93A9D0B36945}" type="presParOf" srcId="{FE5C7740-CB39-41F8-B0FD-4C2BC6E8574A}" destId="{CA63A7C2-4EEB-431C-816B-4B751E88716B}" srcOrd="1" destOrd="0" presId="urn:microsoft.com/office/officeart/2005/8/layout/hierarchy2"/>
    <dgm:cxn modelId="{E5B5D529-E9FC-4935-B18F-955BC5CE0EB9}" type="presParOf" srcId="{CA63A7C2-4EEB-431C-816B-4B751E88716B}" destId="{FEB46AE5-5F5D-4708-AD0A-A900F86898BB}" srcOrd="0" destOrd="0" presId="urn:microsoft.com/office/officeart/2005/8/layout/hierarchy2"/>
    <dgm:cxn modelId="{71E02B45-28B4-4060-B5B7-670CD03E4273}" type="presParOf" srcId="{CA63A7C2-4EEB-431C-816B-4B751E88716B}" destId="{137AD63E-055A-4580-89BE-F7D27E5D5DB4}" srcOrd="1" destOrd="0" presId="urn:microsoft.com/office/officeart/2005/8/layout/hierarchy2"/>
    <dgm:cxn modelId="{A7F0215F-192B-439B-9D3F-B6522056862A}" type="presParOf" srcId="{D4F82E26-FE60-45F5-A623-C5AC7B31CC5C}" destId="{072F26F2-47E6-42A8-B054-4FAC7085E792}" srcOrd="2" destOrd="0" presId="urn:microsoft.com/office/officeart/2005/8/layout/hierarchy2"/>
    <dgm:cxn modelId="{689D0BDE-A796-4BF9-A73E-19A057905C5A}" type="presParOf" srcId="{072F26F2-47E6-42A8-B054-4FAC7085E792}" destId="{EADB8CE1-2894-40D2-9656-5EB2C1BF2AF5}" srcOrd="0" destOrd="0" presId="urn:microsoft.com/office/officeart/2005/8/layout/hierarchy2"/>
    <dgm:cxn modelId="{DA8EB802-805C-42B2-94E0-699B3B92C291}" type="presParOf" srcId="{D4F82E26-FE60-45F5-A623-C5AC7B31CC5C}" destId="{A1201DF0-126C-43B7-BD74-3811ABE8F89D}" srcOrd="3" destOrd="0" presId="urn:microsoft.com/office/officeart/2005/8/layout/hierarchy2"/>
    <dgm:cxn modelId="{1D3E2F4B-EDE2-45AB-919D-60723B1392EB}" type="presParOf" srcId="{A1201DF0-126C-43B7-BD74-3811ABE8F89D}" destId="{954DACF9-8C57-41D7-8E9D-7756AC8F4618}" srcOrd="0" destOrd="0" presId="urn:microsoft.com/office/officeart/2005/8/layout/hierarchy2"/>
    <dgm:cxn modelId="{73E1BCEB-7B50-4F50-AC2A-E52A79DAC6CA}" type="presParOf" srcId="{A1201DF0-126C-43B7-BD74-3811ABE8F89D}" destId="{9EB061E2-4211-48CF-8457-BAC2C5A507E1}" srcOrd="1" destOrd="0" presId="urn:microsoft.com/office/officeart/2005/8/layout/hierarchy2"/>
    <dgm:cxn modelId="{B63D9C44-F73F-4B7E-B57E-0D85C18D6FB2}" type="presParOf" srcId="{9EB061E2-4211-48CF-8457-BAC2C5A507E1}" destId="{9BB13AF5-531A-4C27-A188-7419FD6915B4}" srcOrd="0" destOrd="0" presId="urn:microsoft.com/office/officeart/2005/8/layout/hierarchy2"/>
    <dgm:cxn modelId="{F162CEF0-7D48-47DD-B3F5-7E70055D3A73}" type="presParOf" srcId="{9BB13AF5-531A-4C27-A188-7419FD6915B4}" destId="{F0EEDE17-B322-476C-B3BD-0399464CCFD0}" srcOrd="0" destOrd="0" presId="urn:microsoft.com/office/officeart/2005/8/layout/hierarchy2"/>
    <dgm:cxn modelId="{BDA315A9-458A-43E5-8F82-E057EF9C8456}" type="presParOf" srcId="{9EB061E2-4211-48CF-8457-BAC2C5A507E1}" destId="{7E86B238-F49D-4FB6-9A3F-F38CBF6ACBE1}" srcOrd="1" destOrd="0" presId="urn:microsoft.com/office/officeart/2005/8/layout/hierarchy2"/>
    <dgm:cxn modelId="{FACA3FC0-03E2-4723-8F4E-F1BC9B76F76B}" type="presParOf" srcId="{7E86B238-F49D-4FB6-9A3F-F38CBF6ACBE1}" destId="{A637705F-F85E-4BF9-9EB1-34D17A12635C}" srcOrd="0" destOrd="0" presId="urn:microsoft.com/office/officeart/2005/8/layout/hierarchy2"/>
    <dgm:cxn modelId="{685BA09E-DC1A-490E-83E9-DBCE88A07DAA}" type="presParOf" srcId="{7E86B238-F49D-4FB6-9A3F-F38CBF6ACBE1}" destId="{A5EC2BC1-7AA0-4752-9C6E-A747DE23E983}" srcOrd="1" destOrd="0" presId="urn:microsoft.com/office/officeart/2005/8/layout/hierarchy2"/>
    <dgm:cxn modelId="{0D262CF6-B7FB-4172-8A6B-9A548BE26CDA}" type="presParOf" srcId="{A5EC2BC1-7AA0-4752-9C6E-A747DE23E983}" destId="{31A93F0A-27A4-465E-8942-AB4DD9D2F5FE}" srcOrd="0" destOrd="0" presId="urn:microsoft.com/office/officeart/2005/8/layout/hierarchy2"/>
    <dgm:cxn modelId="{02C753C7-C080-48DA-8DFF-BE24ED0C0437}" type="presParOf" srcId="{31A93F0A-27A4-465E-8942-AB4DD9D2F5FE}" destId="{4D28EA14-5525-4093-8836-7E3CF1B389CB}" srcOrd="0" destOrd="0" presId="urn:microsoft.com/office/officeart/2005/8/layout/hierarchy2"/>
    <dgm:cxn modelId="{5A3A9531-5A07-4A53-B4B9-A661D790DFA6}" type="presParOf" srcId="{A5EC2BC1-7AA0-4752-9C6E-A747DE23E983}" destId="{C64E19F5-E647-46F6-8931-4D9B1B83D498}" srcOrd="1" destOrd="0" presId="urn:microsoft.com/office/officeart/2005/8/layout/hierarchy2"/>
    <dgm:cxn modelId="{E3760A61-39DB-4E7A-BC18-A2032BBB58BE}" type="presParOf" srcId="{C64E19F5-E647-46F6-8931-4D9B1B83D498}" destId="{2B8F19FD-FF29-4CE4-8D1E-A5D78E0ED9F7}" srcOrd="0" destOrd="0" presId="urn:microsoft.com/office/officeart/2005/8/layout/hierarchy2"/>
    <dgm:cxn modelId="{26C50AF2-605B-4E83-A88D-9F3F44B024EF}" type="presParOf" srcId="{C64E19F5-E647-46F6-8931-4D9B1B83D498}" destId="{40400703-E1D3-488A-A9C2-75C310A13E40}" srcOrd="1" destOrd="0" presId="urn:microsoft.com/office/officeart/2005/8/layout/hierarchy2"/>
    <dgm:cxn modelId="{6F4134D5-CC82-4439-8328-F6A70B3D6041}" type="presParOf" srcId="{9EB061E2-4211-48CF-8457-BAC2C5A507E1}" destId="{71377791-4740-4FBE-9AC5-2467B0CAC648}" srcOrd="2" destOrd="0" presId="urn:microsoft.com/office/officeart/2005/8/layout/hierarchy2"/>
    <dgm:cxn modelId="{DAB2C1DE-294D-4585-924D-3414112A356A}" type="presParOf" srcId="{71377791-4740-4FBE-9AC5-2467B0CAC648}" destId="{DDEB8C04-D55C-46BD-9A7D-056386E9A45B}" srcOrd="0" destOrd="0" presId="urn:microsoft.com/office/officeart/2005/8/layout/hierarchy2"/>
    <dgm:cxn modelId="{53C3BE8D-AC57-4A41-9919-F05E40146667}" type="presParOf" srcId="{9EB061E2-4211-48CF-8457-BAC2C5A507E1}" destId="{3CFD1D20-9EED-438A-A7DE-359B9166B8B7}" srcOrd="3" destOrd="0" presId="urn:microsoft.com/office/officeart/2005/8/layout/hierarchy2"/>
    <dgm:cxn modelId="{25EE3CA3-9F47-49ED-B696-9A1FC48382A9}" type="presParOf" srcId="{3CFD1D20-9EED-438A-A7DE-359B9166B8B7}" destId="{630DD33C-C355-44D8-8A5A-92A8637F3E4D}" srcOrd="0" destOrd="0" presId="urn:microsoft.com/office/officeart/2005/8/layout/hierarchy2"/>
    <dgm:cxn modelId="{E82ADB7D-E76A-4679-822D-B69D13F3D052}" type="presParOf" srcId="{3CFD1D20-9EED-438A-A7DE-359B9166B8B7}" destId="{8BEA7472-8D1C-4BE8-9310-D81849C4BDF5}" srcOrd="1" destOrd="0" presId="urn:microsoft.com/office/officeart/2005/8/layout/hierarchy2"/>
    <dgm:cxn modelId="{133FC9C2-B199-4939-AC6F-3150C834F6CE}" type="presParOf" srcId="{8BEA7472-8D1C-4BE8-9310-D81849C4BDF5}" destId="{F1A09A37-4B0E-44E1-88DB-D6A2177362BA}" srcOrd="0" destOrd="0" presId="urn:microsoft.com/office/officeart/2005/8/layout/hierarchy2"/>
    <dgm:cxn modelId="{B8EABF9D-1ECC-467A-8C0E-4411B2854F16}" type="presParOf" srcId="{F1A09A37-4B0E-44E1-88DB-D6A2177362BA}" destId="{3615F2F8-C54E-473D-86DC-BDCF4167BCFA}" srcOrd="0" destOrd="0" presId="urn:microsoft.com/office/officeart/2005/8/layout/hierarchy2"/>
    <dgm:cxn modelId="{C6FE3BC6-B8AD-4E57-AC78-D44F6556CC20}" type="presParOf" srcId="{8BEA7472-8D1C-4BE8-9310-D81849C4BDF5}" destId="{5A69D9CD-60B9-4D0E-9A8F-04B428C4249D}" srcOrd="1" destOrd="0" presId="urn:microsoft.com/office/officeart/2005/8/layout/hierarchy2"/>
    <dgm:cxn modelId="{BC1DCA06-9FFB-46DD-8EF9-83E6A97B0980}" type="presParOf" srcId="{5A69D9CD-60B9-4D0E-9A8F-04B428C4249D}" destId="{32B81DE3-BEED-47BE-A572-3492122834E6}" srcOrd="0" destOrd="0" presId="urn:microsoft.com/office/officeart/2005/8/layout/hierarchy2"/>
    <dgm:cxn modelId="{8329EA48-C220-4109-A408-1CC1418504A8}" type="presParOf" srcId="{5A69D9CD-60B9-4D0E-9A8F-04B428C4249D}" destId="{D4BA18BB-19DB-45B3-AA3C-E73EE93A0E15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755CB149-2040-4CD0-812D-738DA3E103C1}" type="doc">
      <dgm:prSet loTypeId="urn:microsoft.com/office/officeart/2005/8/layout/hierarchy2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E714B196-1E09-44B2-9F73-050EF973F96A}">
      <dgm:prSet phldrT="[Text]"/>
      <dgm:spPr/>
      <dgm:t>
        <a:bodyPr/>
        <a:lstStyle/>
        <a:p>
          <a:r>
            <a:rPr lang="es-DO" noProof="0" smtClean="0"/>
            <a:t>Banco de capacitores</a:t>
          </a:r>
          <a:endParaRPr lang="es-DO" noProof="0"/>
        </a:p>
      </dgm:t>
    </dgm:pt>
    <dgm:pt modelId="{8D12A69C-8EF7-4C20-A593-AC3680E2E9E1}" type="parTrans" cxnId="{A5A0D439-CAAC-484D-8EBA-C861243BD8D4}">
      <dgm:prSet/>
      <dgm:spPr/>
      <dgm:t>
        <a:bodyPr/>
        <a:lstStyle/>
        <a:p>
          <a:endParaRPr lang="es-DO" noProof="0"/>
        </a:p>
      </dgm:t>
    </dgm:pt>
    <dgm:pt modelId="{C68FB46A-C62B-4985-91B9-70E362986EA9}" type="sibTrans" cxnId="{A5A0D439-CAAC-484D-8EBA-C861243BD8D4}">
      <dgm:prSet/>
      <dgm:spPr/>
      <dgm:t>
        <a:bodyPr/>
        <a:lstStyle/>
        <a:p>
          <a:endParaRPr lang="es-DO" noProof="0"/>
        </a:p>
      </dgm:t>
    </dgm:pt>
    <dgm:pt modelId="{D82E1DB5-F560-479C-BFE9-5E32F2D2D868}">
      <dgm:prSet phldrT="[Text]"/>
      <dgm:spPr/>
      <dgm:t>
        <a:bodyPr/>
        <a:lstStyle/>
        <a:p>
          <a:r>
            <a:rPr lang="es-DO" noProof="0" smtClean="0"/>
            <a:t> Protección de sobrecorriente</a:t>
          </a:r>
          <a:endParaRPr lang="es-DO" noProof="0"/>
        </a:p>
      </dgm:t>
    </dgm:pt>
    <dgm:pt modelId="{52B732FF-A99B-4B81-98AB-EA7FCE21500D}" type="parTrans" cxnId="{83D00431-8387-4DF3-8EE6-538E3C2DCDCD}">
      <dgm:prSet/>
      <dgm:spPr/>
      <dgm:t>
        <a:bodyPr/>
        <a:lstStyle/>
        <a:p>
          <a:endParaRPr lang="es-DO" noProof="0"/>
        </a:p>
      </dgm:t>
    </dgm:pt>
    <dgm:pt modelId="{B8019AA2-CA6C-41C2-8460-53877CD36D8C}" type="sibTrans" cxnId="{83D00431-8387-4DF3-8EE6-538E3C2DCDCD}">
      <dgm:prSet/>
      <dgm:spPr/>
      <dgm:t>
        <a:bodyPr/>
        <a:lstStyle/>
        <a:p>
          <a:endParaRPr lang="es-DO" noProof="0"/>
        </a:p>
      </dgm:t>
    </dgm:pt>
    <dgm:pt modelId="{E2088D7F-9ECB-45AB-987C-05559DCCAFD1}">
      <dgm:prSet phldrT="[Text]"/>
      <dgm:spPr/>
      <dgm:t>
        <a:bodyPr/>
        <a:lstStyle/>
        <a:p>
          <a:r>
            <a:rPr lang="es-DO" noProof="0" smtClean="0"/>
            <a:t>Funciones instantáneas y tiempo definido </a:t>
          </a:r>
          <a:endParaRPr lang="es-DO" noProof="0"/>
        </a:p>
      </dgm:t>
    </dgm:pt>
    <dgm:pt modelId="{233667CF-F373-40FC-A597-8A8D3A553B66}" type="parTrans" cxnId="{B2B28AE3-22B9-4877-8494-67CB1A02DF26}">
      <dgm:prSet/>
      <dgm:spPr/>
      <dgm:t>
        <a:bodyPr/>
        <a:lstStyle/>
        <a:p>
          <a:endParaRPr lang="es-DO" noProof="0"/>
        </a:p>
      </dgm:t>
    </dgm:pt>
    <dgm:pt modelId="{B70E36B3-5CC6-4283-B9AB-AD6D9B34595E}" type="sibTrans" cxnId="{B2B28AE3-22B9-4877-8494-67CB1A02DF26}">
      <dgm:prSet/>
      <dgm:spPr/>
      <dgm:t>
        <a:bodyPr/>
        <a:lstStyle/>
        <a:p>
          <a:endParaRPr lang="es-DO" noProof="0"/>
        </a:p>
      </dgm:t>
    </dgm:pt>
    <dgm:pt modelId="{4D4474FF-93E7-4E2C-89A3-4B7C7577BA27}">
      <dgm:prSet phldrT="[Text]"/>
      <dgm:spPr/>
      <dgm:t>
        <a:bodyPr/>
        <a:lstStyle/>
        <a:p>
          <a:r>
            <a:rPr lang="es-DO" noProof="0" smtClean="0"/>
            <a:t>Tiempo mínimo de 300 milisegundos</a:t>
          </a:r>
          <a:endParaRPr lang="es-DO" noProof="0"/>
        </a:p>
      </dgm:t>
    </dgm:pt>
    <dgm:pt modelId="{7C31F521-83DC-408E-A6D4-14E690EAD398}" type="parTrans" cxnId="{52A87B56-B288-4313-9E42-91F541221FC4}">
      <dgm:prSet/>
      <dgm:spPr/>
      <dgm:t>
        <a:bodyPr/>
        <a:lstStyle/>
        <a:p>
          <a:endParaRPr lang="es-DO" noProof="0"/>
        </a:p>
      </dgm:t>
    </dgm:pt>
    <dgm:pt modelId="{25C20D9F-B33D-4CEB-B3EE-A6863B4EE6B1}" type="sibTrans" cxnId="{52A87B56-B288-4313-9E42-91F541221FC4}">
      <dgm:prSet/>
      <dgm:spPr/>
      <dgm:t>
        <a:bodyPr/>
        <a:lstStyle/>
        <a:p>
          <a:endParaRPr lang="es-DO" noProof="0"/>
        </a:p>
      </dgm:t>
    </dgm:pt>
    <dgm:pt modelId="{9DA391F8-5797-4594-88A0-60284346CC05}">
      <dgm:prSet phldrT="[Text]"/>
      <dgm:spPr/>
      <dgm:t>
        <a:bodyPr/>
        <a:lstStyle/>
        <a:p>
          <a:r>
            <a:rPr lang="es-DO" noProof="0" smtClean="0"/>
            <a:t>Tensiones</a:t>
          </a:r>
          <a:endParaRPr lang="es-DO" noProof="0"/>
        </a:p>
      </dgm:t>
    </dgm:pt>
    <dgm:pt modelId="{159C5E3E-32A5-4F4C-807D-353A9FED26D0}" type="parTrans" cxnId="{32EEFD07-88E8-4154-9675-2FC3C57E8A2A}">
      <dgm:prSet/>
      <dgm:spPr/>
      <dgm:t>
        <a:bodyPr/>
        <a:lstStyle/>
        <a:p>
          <a:endParaRPr lang="es-DO" noProof="0"/>
        </a:p>
      </dgm:t>
    </dgm:pt>
    <dgm:pt modelId="{D7C3BF2D-A01C-453E-AE69-1924A6136EE1}" type="sibTrans" cxnId="{32EEFD07-88E8-4154-9675-2FC3C57E8A2A}">
      <dgm:prSet/>
      <dgm:spPr/>
      <dgm:t>
        <a:bodyPr/>
        <a:lstStyle/>
        <a:p>
          <a:endParaRPr lang="es-DO" noProof="0"/>
        </a:p>
      </dgm:t>
    </dgm:pt>
    <dgm:pt modelId="{8F77AD3A-2009-4C18-9B66-74D4F6D9ED5F}">
      <dgm:prSet phldrT="[Text]"/>
      <dgm:spPr/>
      <dgm:t>
        <a:bodyPr/>
        <a:lstStyle/>
        <a:p>
          <a:r>
            <a:rPr lang="es-DO" noProof="0" dirty="0" smtClean="0"/>
            <a:t>Sobretensión</a:t>
          </a:r>
          <a:endParaRPr lang="es-DO" noProof="0" dirty="0"/>
        </a:p>
      </dgm:t>
    </dgm:pt>
    <dgm:pt modelId="{96C31778-9185-44CD-9C8E-5AB83F696714}" type="parTrans" cxnId="{744734BC-94C9-41EA-BA24-DA2845FC2FCD}">
      <dgm:prSet/>
      <dgm:spPr/>
      <dgm:t>
        <a:bodyPr/>
        <a:lstStyle/>
        <a:p>
          <a:endParaRPr lang="es-DO" noProof="0"/>
        </a:p>
      </dgm:t>
    </dgm:pt>
    <dgm:pt modelId="{DC79C186-C3BB-44B3-ADA5-ECF6B803281D}" type="sibTrans" cxnId="{744734BC-94C9-41EA-BA24-DA2845FC2FCD}">
      <dgm:prSet/>
      <dgm:spPr/>
      <dgm:t>
        <a:bodyPr/>
        <a:lstStyle/>
        <a:p>
          <a:endParaRPr lang="es-DO" noProof="0"/>
        </a:p>
      </dgm:t>
    </dgm:pt>
    <dgm:pt modelId="{CAB1F6EA-159C-4CF2-995A-E8FD334F813F}">
      <dgm:prSet phldrT="[Text]"/>
      <dgm:spPr/>
      <dgm:t>
        <a:bodyPr/>
        <a:lstStyle/>
        <a:p>
          <a:r>
            <a:rPr lang="es-DO" noProof="0" smtClean="0"/>
            <a:t>Desactivadas</a:t>
          </a:r>
          <a:endParaRPr lang="es-DO" noProof="0"/>
        </a:p>
      </dgm:t>
    </dgm:pt>
    <dgm:pt modelId="{84A4EA58-C4E9-4F3D-AF58-45C71EC94A40}" type="parTrans" cxnId="{B05428F6-822D-406A-9B25-983FBF81B966}">
      <dgm:prSet/>
      <dgm:spPr/>
      <dgm:t>
        <a:bodyPr/>
        <a:lstStyle/>
        <a:p>
          <a:endParaRPr lang="es-DO" noProof="0"/>
        </a:p>
      </dgm:t>
    </dgm:pt>
    <dgm:pt modelId="{746C440F-C9E3-43E1-A814-202CFF3A7DD5}" type="sibTrans" cxnId="{B05428F6-822D-406A-9B25-983FBF81B966}">
      <dgm:prSet/>
      <dgm:spPr/>
      <dgm:t>
        <a:bodyPr/>
        <a:lstStyle/>
        <a:p>
          <a:endParaRPr lang="es-DO" noProof="0"/>
        </a:p>
      </dgm:t>
    </dgm:pt>
    <dgm:pt modelId="{C3B24695-F834-4A68-8DE9-5BA1364AF7E7}">
      <dgm:prSet phldrT="[Text]"/>
      <dgm:spPr/>
      <dgm:t>
        <a:bodyPr/>
        <a:lstStyle/>
        <a:p>
          <a:r>
            <a:rPr lang="es-DO" noProof="0" smtClean="0"/>
            <a:t>Arranque</a:t>
          </a:r>
          <a:endParaRPr lang="es-DO" noProof="0"/>
        </a:p>
      </dgm:t>
    </dgm:pt>
    <dgm:pt modelId="{A382AA89-0CB1-479E-B35F-05DC2AB8C8D6}" type="parTrans" cxnId="{86828F2B-F9BF-4429-AE14-12C27074DD1B}">
      <dgm:prSet/>
      <dgm:spPr/>
      <dgm:t>
        <a:bodyPr/>
        <a:lstStyle/>
        <a:p>
          <a:endParaRPr lang="es-DO" noProof="0"/>
        </a:p>
      </dgm:t>
    </dgm:pt>
    <dgm:pt modelId="{C6B52C09-2A05-40FA-9C53-6B6F0FCE1DA0}" type="sibTrans" cxnId="{86828F2B-F9BF-4429-AE14-12C27074DD1B}">
      <dgm:prSet/>
      <dgm:spPr/>
      <dgm:t>
        <a:bodyPr/>
        <a:lstStyle/>
        <a:p>
          <a:endParaRPr lang="es-DO" noProof="0"/>
        </a:p>
      </dgm:t>
    </dgm:pt>
    <dgm:pt modelId="{81733D78-3232-4B3B-86E6-73D7D217B009}">
      <dgm:prSet phldrT="[Text]"/>
      <dgm:spPr/>
      <dgm:t>
        <a:bodyPr/>
        <a:lstStyle/>
        <a:p>
          <a:r>
            <a:rPr lang="es-DO" noProof="0" smtClean="0"/>
            <a:t>135 % de la máxima corriente de carga</a:t>
          </a:r>
          <a:endParaRPr lang="es-DO" noProof="0"/>
        </a:p>
      </dgm:t>
    </dgm:pt>
    <dgm:pt modelId="{AC7E74F2-080F-4079-9FC6-A65932AD95C1}" type="parTrans" cxnId="{A6E77D68-649F-4597-B033-4406126B9897}">
      <dgm:prSet/>
      <dgm:spPr/>
      <dgm:t>
        <a:bodyPr/>
        <a:lstStyle/>
        <a:p>
          <a:endParaRPr lang="es-DO" noProof="0"/>
        </a:p>
      </dgm:t>
    </dgm:pt>
    <dgm:pt modelId="{6F9BA9A7-4823-48C5-8177-0A19CFB9E929}" type="sibTrans" cxnId="{A6E77D68-649F-4597-B033-4406126B9897}">
      <dgm:prSet/>
      <dgm:spPr/>
      <dgm:t>
        <a:bodyPr/>
        <a:lstStyle/>
        <a:p>
          <a:endParaRPr lang="es-DO" noProof="0"/>
        </a:p>
      </dgm:t>
    </dgm:pt>
    <dgm:pt modelId="{FB997461-B8AA-4252-B890-07CECDE9C2CC}">
      <dgm:prSet phldrT="[Text]"/>
      <dgm:spPr/>
      <dgm:t>
        <a:bodyPr/>
        <a:lstStyle/>
        <a:p>
          <a:r>
            <a:rPr lang="es-DO" noProof="0" smtClean="0"/>
            <a:t>20 % de la máxima corriente de carga</a:t>
          </a:r>
          <a:endParaRPr lang="es-DO" noProof="0"/>
        </a:p>
      </dgm:t>
    </dgm:pt>
    <dgm:pt modelId="{603E6B7E-6E28-43C2-9972-207D9E6AA9FA}" type="parTrans" cxnId="{064D6F06-181A-4D9A-AA17-1CBBCC8E7A13}">
      <dgm:prSet/>
      <dgm:spPr/>
      <dgm:t>
        <a:bodyPr/>
        <a:lstStyle/>
        <a:p>
          <a:endParaRPr lang="es-DO" noProof="0"/>
        </a:p>
      </dgm:t>
    </dgm:pt>
    <dgm:pt modelId="{70C36CBE-7CAD-4089-B0FC-14ABA0DE336A}" type="sibTrans" cxnId="{064D6F06-181A-4D9A-AA17-1CBBCC8E7A13}">
      <dgm:prSet/>
      <dgm:spPr/>
      <dgm:t>
        <a:bodyPr/>
        <a:lstStyle/>
        <a:p>
          <a:endParaRPr lang="es-DO" noProof="0"/>
        </a:p>
      </dgm:t>
    </dgm:pt>
    <dgm:pt modelId="{9F17419F-6088-4D67-9F7D-966BB4674ADC}">
      <dgm:prSet phldrT="[Text]"/>
      <dgm:spPr/>
      <dgm:t>
        <a:bodyPr/>
        <a:lstStyle/>
        <a:p>
          <a:r>
            <a:rPr lang="es-DO" noProof="0" dirty="0" smtClean="0"/>
            <a:t>110% de su tensión nominal</a:t>
          </a:r>
          <a:endParaRPr lang="es-DO" noProof="0" dirty="0"/>
        </a:p>
      </dgm:t>
    </dgm:pt>
    <dgm:pt modelId="{E168934F-F9BD-473F-B922-E0E261AD12F4}" type="parTrans" cxnId="{B4453061-4E91-4D2B-A626-83ECC574EC87}">
      <dgm:prSet/>
      <dgm:spPr/>
      <dgm:t>
        <a:bodyPr/>
        <a:lstStyle/>
        <a:p>
          <a:endParaRPr lang="es-DO" noProof="0"/>
        </a:p>
      </dgm:t>
    </dgm:pt>
    <dgm:pt modelId="{7786C20B-66F4-4DAA-9570-DA370259788F}" type="sibTrans" cxnId="{B4453061-4E91-4D2B-A626-83ECC574EC87}">
      <dgm:prSet/>
      <dgm:spPr/>
      <dgm:t>
        <a:bodyPr/>
        <a:lstStyle/>
        <a:p>
          <a:endParaRPr lang="es-DO" noProof="0"/>
        </a:p>
      </dgm:t>
    </dgm:pt>
    <dgm:pt modelId="{33D16BA2-722A-4164-B983-3210960433D4}">
      <dgm:prSet phldrT="[Text]"/>
      <dgm:spPr/>
      <dgm:t>
        <a:bodyPr/>
        <a:lstStyle/>
        <a:p>
          <a:r>
            <a:rPr lang="es-DO" noProof="0" smtClean="0"/>
            <a:t>Subtensión</a:t>
          </a:r>
          <a:endParaRPr lang="es-DO" noProof="0"/>
        </a:p>
      </dgm:t>
    </dgm:pt>
    <dgm:pt modelId="{97F06BC4-8C3B-414B-96DE-7C8284B00D42}" type="parTrans" cxnId="{0F300D64-BDE0-43BD-9B1C-7551D647BEC0}">
      <dgm:prSet/>
      <dgm:spPr/>
      <dgm:t>
        <a:bodyPr/>
        <a:lstStyle/>
        <a:p>
          <a:endParaRPr lang="es-DO" noProof="0"/>
        </a:p>
      </dgm:t>
    </dgm:pt>
    <dgm:pt modelId="{7E3EF8F4-8D66-4BA1-9ECF-F0F13D1C0D7C}" type="sibTrans" cxnId="{0F300D64-BDE0-43BD-9B1C-7551D647BEC0}">
      <dgm:prSet/>
      <dgm:spPr/>
      <dgm:t>
        <a:bodyPr/>
        <a:lstStyle/>
        <a:p>
          <a:endParaRPr lang="es-DO" noProof="0"/>
        </a:p>
      </dgm:t>
    </dgm:pt>
    <dgm:pt modelId="{47D55F83-597F-4A1B-95C5-3563660D8C4A}">
      <dgm:prSet phldrT="[Text]"/>
      <dgm:spPr/>
      <dgm:t>
        <a:bodyPr/>
        <a:lstStyle/>
        <a:p>
          <a:r>
            <a:rPr lang="es-DO" noProof="0" smtClean="0"/>
            <a:t>40% de su tensión nominal</a:t>
          </a:r>
          <a:endParaRPr lang="es-DO" noProof="0"/>
        </a:p>
      </dgm:t>
    </dgm:pt>
    <dgm:pt modelId="{4408D5CA-EF1F-4034-8A01-F9804DAEA96E}" type="parTrans" cxnId="{A2526221-50F5-4042-9DBF-88F3FD052F77}">
      <dgm:prSet/>
      <dgm:spPr/>
      <dgm:t>
        <a:bodyPr/>
        <a:lstStyle/>
        <a:p>
          <a:endParaRPr lang="es-DO" noProof="0"/>
        </a:p>
      </dgm:t>
    </dgm:pt>
    <dgm:pt modelId="{78DFEF04-A4AE-47EF-9DA8-D47B3C6A1D97}" type="sibTrans" cxnId="{A2526221-50F5-4042-9DBF-88F3FD052F77}">
      <dgm:prSet/>
      <dgm:spPr/>
      <dgm:t>
        <a:bodyPr/>
        <a:lstStyle/>
        <a:p>
          <a:endParaRPr lang="es-DO" noProof="0"/>
        </a:p>
      </dgm:t>
    </dgm:pt>
    <dgm:pt modelId="{66D0CA20-92AD-4A20-816B-5D8BB4CBDD62}">
      <dgm:prSet phldrT="[Text]"/>
      <dgm:spPr/>
      <dgm:t>
        <a:bodyPr/>
        <a:lstStyle/>
        <a:p>
          <a:r>
            <a:rPr lang="es-DO" noProof="0" dirty="0" smtClean="0"/>
            <a:t>Tiempo 1 segundo</a:t>
          </a:r>
          <a:endParaRPr lang="es-DO" noProof="0" dirty="0"/>
        </a:p>
      </dgm:t>
    </dgm:pt>
    <dgm:pt modelId="{C53BA222-328F-426C-B26E-AEDC0303EBBB}" type="parTrans" cxnId="{3642823B-1D5C-4F69-B236-5BE90B09F0AC}">
      <dgm:prSet/>
      <dgm:spPr/>
      <dgm:t>
        <a:bodyPr/>
        <a:lstStyle/>
        <a:p>
          <a:endParaRPr lang="es-DO" noProof="0"/>
        </a:p>
      </dgm:t>
    </dgm:pt>
    <dgm:pt modelId="{7A28C25A-37BE-40EE-9FFD-0265FA2D4BA7}" type="sibTrans" cxnId="{3642823B-1D5C-4F69-B236-5BE90B09F0AC}">
      <dgm:prSet/>
      <dgm:spPr/>
      <dgm:t>
        <a:bodyPr/>
        <a:lstStyle/>
        <a:p>
          <a:endParaRPr lang="es-DO" noProof="0"/>
        </a:p>
      </dgm:t>
    </dgm:pt>
    <dgm:pt modelId="{4320086E-3929-4B36-958A-531DFE996E52}" type="pres">
      <dgm:prSet presAssocID="{755CB149-2040-4CD0-812D-738DA3E103C1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50A838F-F1F7-48D0-AE03-DBB3D08BCBED}" type="pres">
      <dgm:prSet presAssocID="{E714B196-1E09-44B2-9F73-050EF973F96A}" presName="root1" presStyleCnt="0"/>
      <dgm:spPr/>
    </dgm:pt>
    <dgm:pt modelId="{09F69A29-7C15-444A-A69F-E739AAB596F3}" type="pres">
      <dgm:prSet presAssocID="{E714B196-1E09-44B2-9F73-050EF973F96A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481FCD9-4B8D-4817-857B-F65DF2858A5D}" type="pres">
      <dgm:prSet presAssocID="{E714B196-1E09-44B2-9F73-050EF973F96A}" presName="level2hierChild" presStyleCnt="0"/>
      <dgm:spPr/>
    </dgm:pt>
    <dgm:pt modelId="{6012AB20-743C-4F67-B13A-F6838FE79932}" type="pres">
      <dgm:prSet presAssocID="{52B732FF-A99B-4B81-98AB-EA7FCE21500D}" presName="conn2-1" presStyleLbl="parChTrans1D2" presStyleIdx="0" presStyleCnt="2"/>
      <dgm:spPr/>
      <dgm:t>
        <a:bodyPr/>
        <a:lstStyle/>
        <a:p>
          <a:endParaRPr lang="en-US"/>
        </a:p>
      </dgm:t>
    </dgm:pt>
    <dgm:pt modelId="{1D044168-07AB-4903-9686-1912F30A932F}" type="pres">
      <dgm:prSet presAssocID="{52B732FF-A99B-4B81-98AB-EA7FCE21500D}" presName="connTx" presStyleLbl="parChTrans1D2" presStyleIdx="0" presStyleCnt="2"/>
      <dgm:spPr/>
      <dgm:t>
        <a:bodyPr/>
        <a:lstStyle/>
        <a:p>
          <a:endParaRPr lang="en-US"/>
        </a:p>
      </dgm:t>
    </dgm:pt>
    <dgm:pt modelId="{0EC0856B-9A94-40BF-A419-DA207533B6AC}" type="pres">
      <dgm:prSet presAssocID="{D82E1DB5-F560-479C-BFE9-5E32F2D2D868}" presName="root2" presStyleCnt="0"/>
      <dgm:spPr/>
    </dgm:pt>
    <dgm:pt modelId="{6EF0B1D6-0864-4EC2-982C-DC016CB044FB}" type="pres">
      <dgm:prSet presAssocID="{D82E1DB5-F560-479C-BFE9-5E32F2D2D868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FF591FC-9BD2-4C16-B90C-B15DD02A4FED}" type="pres">
      <dgm:prSet presAssocID="{D82E1DB5-F560-479C-BFE9-5E32F2D2D868}" presName="level3hierChild" presStyleCnt="0"/>
      <dgm:spPr/>
    </dgm:pt>
    <dgm:pt modelId="{A79F8117-E46E-4741-9C8F-E1B0E46878BC}" type="pres">
      <dgm:prSet presAssocID="{233667CF-F373-40FC-A597-8A8D3A553B66}" presName="conn2-1" presStyleLbl="parChTrans1D3" presStyleIdx="0" presStyleCnt="6"/>
      <dgm:spPr/>
      <dgm:t>
        <a:bodyPr/>
        <a:lstStyle/>
        <a:p>
          <a:endParaRPr lang="en-US"/>
        </a:p>
      </dgm:t>
    </dgm:pt>
    <dgm:pt modelId="{5C1FD175-BE16-4AC2-8BDE-DF2D506A2591}" type="pres">
      <dgm:prSet presAssocID="{233667CF-F373-40FC-A597-8A8D3A553B66}" presName="connTx" presStyleLbl="parChTrans1D3" presStyleIdx="0" presStyleCnt="6"/>
      <dgm:spPr/>
      <dgm:t>
        <a:bodyPr/>
        <a:lstStyle/>
        <a:p>
          <a:endParaRPr lang="en-US"/>
        </a:p>
      </dgm:t>
    </dgm:pt>
    <dgm:pt modelId="{C19128FD-723B-485D-9593-749B961D56C1}" type="pres">
      <dgm:prSet presAssocID="{E2088D7F-9ECB-45AB-987C-05559DCCAFD1}" presName="root2" presStyleCnt="0"/>
      <dgm:spPr/>
    </dgm:pt>
    <dgm:pt modelId="{5291D968-F0EB-4AC8-AB3C-D96FE55BC2EF}" type="pres">
      <dgm:prSet presAssocID="{E2088D7F-9ECB-45AB-987C-05559DCCAFD1}" presName="LevelTwoTextNode" presStyleLbl="node3" presStyleIdx="0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9FE6D08-AB41-4347-9E7B-42082F2EA70A}" type="pres">
      <dgm:prSet presAssocID="{E2088D7F-9ECB-45AB-987C-05559DCCAFD1}" presName="level3hierChild" presStyleCnt="0"/>
      <dgm:spPr/>
    </dgm:pt>
    <dgm:pt modelId="{3CAE86AA-F8A5-4851-BFEC-25BE16ED797C}" type="pres">
      <dgm:prSet presAssocID="{84A4EA58-C4E9-4F3D-AF58-45C71EC94A40}" presName="conn2-1" presStyleLbl="parChTrans1D4" presStyleIdx="0" presStyleCnt="5"/>
      <dgm:spPr/>
      <dgm:t>
        <a:bodyPr/>
        <a:lstStyle/>
        <a:p>
          <a:endParaRPr lang="en-US"/>
        </a:p>
      </dgm:t>
    </dgm:pt>
    <dgm:pt modelId="{7CCE5276-1A5B-48E0-9455-AF229B09D1DC}" type="pres">
      <dgm:prSet presAssocID="{84A4EA58-C4E9-4F3D-AF58-45C71EC94A40}" presName="connTx" presStyleLbl="parChTrans1D4" presStyleIdx="0" presStyleCnt="5"/>
      <dgm:spPr/>
      <dgm:t>
        <a:bodyPr/>
        <a:lstStyle/>
        <a:p>
          <a:endParaRPr lang="en-US"/>
        </a:p>
      </dgm:t>
    </dgm:pt>
    <dgm:pt modelId="{44DD977A-71B5-41C1-9948-5CDC4B0082A9}" type="pres">
      <dgm:prSet presAssocID="{CAB1F6EA-159C-4CF2-995A-E8FD334F813F}" presName="root2" presStyleCnt="0"/>
      <dgm:spPr/>
    </dgm:pt>
    <dgm:pt modelId="{AC62F636-9C32-4B18-9735-8E6D48D476B0}" type="pres">
      <dgm:prSet presAssocID="{CAB1F6EA-159C-4CF2-995A-E8FD334F813F}" presName="LevelTwoTextNode" presStyleLbl="node4" presStyleIdx="0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C08C8B5-C7C5-4C82-80BE-EE972B9BC783}" type="pres">
      <dgm:prSet presAssocID="{CAB1F6EA-159C-4CF2-995A-E8FD334F813F}" presName="level3hierChild" presStyleCnt="0"/>
      <dgm:spPr/>
    </dgm:pt>
    <dgm:pt modelId="{50F19E9B-DBC2-4CCE-865E-261918B4E8AE}" type="pres">
      <dgm:prSet presAssocID="{A382AA89-0CB1-479E-B35F-05DC2AB8C8D6}" presName="conn2-1" presStyleLbl="parChTrans1D3" presStyleIdx="1" presStyleCnt="6"/>
      <dgm:spPr/>
      <dgm:t>
        <a:bodyPr/>
        <a:lstStyle/>
        <a:p>
          <a:endParaRPr lang="en-US"/>
        </a:p>
      </dgm:t>
    </dgm:pt>
    <dgm:pt modelId="{092BFCE4-2ACB-42DF-95D2-34B412E27AB4}" type="pres">
      <dgm:prSet presAssocID="{A382AA89-0CB1-479E-B35F-05DC2AB8C8D6}" presName="connTx" presStyleLbl="parChTrans1D3" presStyleIdx="1" presStyleCnt="6"/>
      <dgm:spPr/>
      <dgm:t>
        <a:bodyPr/>
        <a:lstStyle/>
        <a:p>
          <a:endParaRPr lang="en-US"/>
        </a:p>
      </dgm:t>
    </dgm:pt>
    <dgm:pt modelId="{25DA4074-E036-405C-8F96-D0C91E169741}" type="pres">
      <dgm:prSet presAssocID="{C3B24695-F834-4A68-8DE9-5BA1364AF7E7}" presName="root2" presStyleCnt="0"/>
      <dgm:spPr/>
    </dgm:pt>
    <dgm:pt modelId="{D78FA079-D994-47A1-96B0-7C085569BAB1}" type="pres">
      <dgm:prSet presAssocID="{C3B24695-F834-4A68-8DE9-5BA1364AF7E7}" presName="LevelTwoTextNode" presStyleLbl="node3" presStyleIdx="1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EE64CF9-CEE1-4073-96A7-607829CFC862}" type="pres">
      <dgm:prSet presAssocID="{C3B24695-F834-4A68-8DE9-5BA1364AF7E7}" presName="level3hierChild" presStyleCnt="0"/>
      <dgm:spPr/>
    </dgm:pt>
    <dgm:pt modelId="{520BBABC-6D98-438C-833F-85EE46AA9F52}" type="pres">
      <dgm:prSet presAssocID="{AC7E74F2-080F-4079-9FC6-A65932AD95C1}" presName="conn2-1" presStyleLbl="parChTrans1D4" presStyleIdx="1" presStyleCnt="5"/>
      <dgm:spPr/>
      <dgm:t>
        <a:bodyPr/>
        <a:lstStyle/>
        <a:p>
          <a:endParaRPr lang="en-US"/>
        </a:p>
      </dgm:t>
    </dgm:pt>
    <dgm:pt modelId="{23426FAF-2EFF-455D-8D30-B660AE4BC1DF}" type="pres">
      <dgm:prSet presAssocID="{AC7E74F2-080F-4079-9FC6-A65932AD95C1}" presName="connTx" presStyleLbl="parChTrans1D4" presStyleIdx="1" presStyleCnt="5"/>
      <dgm:spPr/>
      <dgm:t>
        <a:bodyPr/>
        <a:lstStyle/>
        <a:p>
          <a:endParaRPr lang="en-US"/>
        </a:p>
      </dgm:t>
    </dgm:pt>
    <dgm:pt modelId="{E1AD6E15-2847-4C5B-9D37-9D708918DC25}" type="pres">
      <dgm:prSet presAssocID="{81733D78-3232-4B3B-86E6-73D7D217B009}" presName="root2" presStyleCnt="0"/>
      <dgm:spPr/>
    </dgm:pt>
    <dgm:pt modelId="{4E2C119F-48FA-40E2-B579-F9C5776A6035}" type="pres">
      <dgm:prSet presAssocID="{81733D78-3232-4B3B-86E6-73D7D217B009}" presName="LevelTwoTextNode" presStyleLbl="node4" presStyleIdx="1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9A78938-83CC-459D-9975-8F78C4743F54}" type="pres">
      <dgm:prSet presAssocID="{81733D78-3232-4B3B-86E6-73D7D217B009}" presName="level3hierChild" presStyleCnt="0"/>
      <dgm:spPr/>
    </dgm:pt>
    <dgm:pt modelId="{25FA9F31-3424-4133-B4F8-B858FC0E00AF}" type="pres">
      <dgm:prSet presAssocID="{603E6B7E-6E28-43C2-9972-207D9E6AA9FA}" presName="conn2-1" presStyleLbl="parChTrans1D4" presStyleIdx="2" presStyleCnt="5"/>
      <dgm:spPr/>
      <dgm:t>
        <a:bodyPr/>
        <a:lstStyle/>
        <a:p>
          <a:endParaRPr lang="en-US"/>
        </a:p>
      </dgm:t>
    </dgm:pt>
    <dgm:pt modelId="{5837BA3F-109F-4F99-BDB3-85AA6EBE274E}" type="pres">
      <dgm:prSet presAssocID="{603E6B7E-6E28-43C2-9972-207D9E6AA9FA}" presName="connTx" presStyleLbl="parChTrans1D4" presStyleIdx="2" presStyleCnt="5"/>
      <dgm:spPr/>
      <dgm:t>
        <a:bodyPr/>
        <a:lstStyle/>
        <a:p>
          <a:endParaRPr lang="en-US"/>
        </a:p>
      </dgm:t>
    </dgm:pt>
    <dgm:pt modelId="{2E25AE7A-5D0B-4715-845D-CABBC677135E}" type="pres">
      <dgm:prSet presAssocID="{FB997461-B8AA-4252-B890-07CECDE9C2CC}" presName="root2" presStyleCnt="0"/>
      <dgm:spPr/>
    </dgm:pt>
    <dgm:pt modelId="{5787CF0A-880D-426F-A473-98883240C958}" type="pres">
      <dgm:prSet presAssocID="{FB997461-B8AA-4252-B890-07CECDE9C2CC}" presName="LevelTwoTextNode" presStyleLbl="node4" presStyleIdx="2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2690CC2-4E72-43BA-BC90-86BDA7EA24A5}" type="pres">
      <dgm:prSet presAssocID="{FB997461-B8AA-4252-B890-07CECDE9C2CC}" presName="level3hierChild" presStyleCnt="0"/>
      <dgm:spPr/>
    </dgm:pt>
    <dgm:pt modelId="{C824A90D-F09D-459A-A38A-87E245579B3C}" type="pres">
      <dgm:prSet presAssocID="{7C31F521-83DC-408E-A6D4-14E690EAD398}" presName="conn2-1" presStyleLbl="parChTrans1D3" presStyleIdx="2" presStyleCnt="6"/>
      <dgm:spPr/>
      <dgm:t>
        <a:bodyPr/>
        <a:lstStyle/>
        <a:p>
          <a:endParaRPr lang="en-US"/>
        </a:p>
      </dgm:t>
    </dgm:pt>
    <dgm:pt modelId="{719B7C71-F530-4457-8584-7721720CBBC4}" type="pres">
      <dgm:prSet presAssocID="{7C31F521-83DC-408E-A6D4-14E690EAD398}" presName="connTx" presStyleLbl="parChTrans1D3" presStyleIdx="2" presStyleCnt="6"/>
      <dgm:spPr/>
      <dgm:t>
        <a:bodyPr/>
        <a:lstStyle/>
        <a:p>
          <a:endParaRPr lang="en-US"/>
        </a:p>
      </dgm:t>
    </dgm:pt>
    <dgm:pt modelId="{C11F87E4-3B80-4210-AB0C-5D9881D4BA5D}" type="pres">
      <dgm:prSet presAssocID="{4D4474FF-93E7-4E2C-89A3-4B7C7577BA27}" presName="root2" presStyleCnt="0"/>
      <dgm:spPr/>
    </dgm:pt>
    <dgm:pt modelId="{0D2A267A-27F7-4E0A-9816-B446099D3AE4}" type="pres">
      <dgm:prSet presAssocID="{4D4474FF-93E7-4E2C-89A3-4B7C7577BA27}" presName="LevelTwoTextNode" presStyleLbl="node3" presStyleIdx="2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FD4F143-D52C-4584-B897-C45803C496BF}" type="pres">
      <dgm:prSet presAssocID="{4D4474FF-93E7-4E2C-89A3-4B7C7577BA27}" presName="level3hierChild" presStyleCnt="0"/>
      <dgm:spPr/>
    </dgm:pt>
    <dgm:pt modelId="{9247B19D-EB27-4E62-B8B4-B02561BF6708}" type="pres">
      <dgm:prSet presAssocID="{159C5E3E-32A5-4F4C-807D-353A9FED26D0}" presName="conn2-1" presStyleLbl="parChTrans1D2" presStyleIdx="1" presStyleCnt="2"/>
      <dgm:spPr/>
      <dgm:t>
        <a:bodyPr/>
        <a:lstStyle/>
        <a:p>
          <a:endParaRPr lang="en-US"/>
        </a:p>
      </dgm:t>
    </dgm:pt>
    <dgm:pt modelId="{D8582355-9BC1-438C-95DA-B975A118CAA6}" type="pres">
      <dgm:prSet presAssocID="{159C5E3E-32A5-4F4C-807D-353A9FED26D0}" presName="connTx" presStyleLbl="parChTrans1D2" presStyleIdx="1" presStyleCnt="2"/>
      <dgm:spPr/>
      <dgm:t>
        <a:bodyPr/>
        <a:lstStyle/>
        <a:p>
          <a:endParaRPr lang="en-US"/>
        </a:p>
      </dgm:t>
    </dgm:pt>
    <dgm:pt modelId="{E263732B-895E-4BB6-BA1E-7C2F6AC66A15}" type="pres">
      <dgm:prSet presAssocID="{9DA391F8-5797-4594-88A0-60284346CC05}" presName="root2" presStyleCnt="0"/>
      <dgm:spPr/>
    </dgm:pt>
    <dgm:pt modelId="{E41F0D82-DDE8-4C5A-99A1-3912E1F5198B}" type="pres">
      <dgm:prSet presAssocID="{9DA391F8-5797-4594-88A0-60284346CC05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A1B9EF5-A087-4D2A-B1B2-5B23D8B7E49B}" type="pres">
      <dgm:prSet presAssocID="{9DA391F8-5797-4594-88A0-60284346CC05}" presName="level3hierChild" presStyleCnt="0"/>
      <dgm:spPr/>
    </dgm:pt>
    <dgm:pt modelId="{89307A6E-B336-4A50-B95A-CFE876AD4629}" type="pres">
      <dgm:prSet presAssocID="{96C31778-9185-44CD-9C8E-5AB83F696714}" presName="conn2-1" presStyleLbl="parChTrans1D3" presStyleIdx="3" presStyleCnt="6"/>
      <dgm:spPr/>
      <dgm:t>
        <a:bodyPr/>
        <a:lstStyle/>
        <a:p>
          <a:endParaRPr lang="en-US"/>
        </a:p>
      </dgm:t>
    </dgm:pt>
    <dgm:pt modelId="{F731DB1B-54BC-4DD7-AFB6-37EE71D69B0C}" type="pres">
      <dgm:prSet presAssocID="{96C31778-9185-44CD-9C8E-5AB83F696714}" presName="connTx" presStyleLbl="parChTrans1D3" presStyleIdx="3" presStyleCnt="6"/>
      <dgm:spPr/>
      <dgm:t>
        <a:bodyPr/>
        <a:lstStyle/>
        <a:p>
          <a:endParaRPr lang="en-US"/>
        </a:p>
      </dgm:t>
    </dgm:pt>
    <dgm:pt modelId="{37284318-34E0-4BCA-82DB-7D40EF41B7F4}" type="pres">
      <dgm:prSet presAssocID="{8F77AD3A-2009-4C18-9B66-74D4F6D9ED5F}" presName="root2" presStyleCnt="0"/>
      <dgm:spPr/>
    </dgm:pt>
    <dgm:pt modelId="{71871FD1-44DB-4A76-A7F3-3210B4D2C686}" type="pres">
      <dgm:prSet presAssocID="{8F77AD3A-2009-4C18-9B66-74D4F6D9ED5F}" presName="LevelTwoTextNode" presStyleLbl="node3" presStyleIdx="3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6275645-211D-4A7F-AC1A-566E8461CFA7}" type="pres">
      <dgm:prSet presAssocID="{8F77AD3A-2009-4C18-9B66-74D4F6D9ED5F}" presName="level3hierChild" presStyleCnt="0"/>
      <dgm:spPr/>
    </dgm:pt>
    <dgm:pt modelId="{E2D24FF7-E174-4D80-BC5A-5DFE9E7D5E83}" type="pres">
      <dgm:prSet presAssocID="{E168934F-F9BD-473F-B922-E0E261AD12F4}" presName="conn2-1" presStyleLbl="parChTrans1D4" presStyleIdx="3" presStyleCnt="5"/>
      <dgm:spPr/>
      <dgm:t>
        <a:bodyPr/>
        <a:lstStyle/>
        <a:p>
          <a:endParaRPr lang="en-US"/>
        </a:p>
      </dgm:t>
    </dgm:pt>
    <dgm:pt modelId="{E2B92BDD-4A82-40C2-8A2E-F9B6821769B6}" type="pres">
      <dgm:prSet presAssocID="{E168934F-F9BD-473F-B922-E0E261AD12F4}" presName="connTx" presStyleLbl="parChTrans1D4" presStyleIdx="3" presStyleCnt="5"/>
      <dgm:spPr/>
      <dgm:t>
        <a:bodyPr/>
        <a:lstStyle/>
        <a:p>
          <a:endParaRPr lang="en-US"/>
        </a:p>
      </dgm:t>
    </dgm:pt>
    <dgm:pt modelId="{3934DD54-B1A2-4BCD-9DD7-F3D81A2035E0}" type="pres">
      <dgm:prSet presAssocID="{9F17419F-6088-4D67-9F7D-966BB4674ADC}" presName="root2" presStyleCnt="0"/>
      <dgm:spPr/>
    </dgm:pt>
    <dgm:pt modelId="{7A21D0E5-C148-44FE-B15B-695396392F6E}" type="pres">
      <dgm:prSet presAssocID="{9F17419F-6088-4D67-9F7D-966BB4674ADC}" presName="LevelTwoTextNode" presStyleLbl="node4" presStyleIdx="3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D3166B7-FF42-4501-9B65-4EAD08729FA3}" type="pres">
      <dgm:prSet presAssocID="{9F17419F-6088-4D67-9F7D-966BB4674ADC}" presName="level3hierChild" presStyleCnt="0"/>
      <dgm:spPr/>
    </dgm:pt>
    <dgm:pt modelId="{BF0C273E-5FCD-40F9-A9AA-C03CF4F24CDD}" type="pres">
      <dgm:prSet presAssocID="{97F06BC4-8C3B-414B-96DE-7C8284B00D42}" presName="conn2-1" presStyleLbl="parChTrans1D3" presStyleIdx="4" presStyleCnt="6"/>
      <dgm:spPr/>
      <dgm:t>
        <a:bodyPr/>
        <a:lstStyle/>
        <a:p>
          <a:endParaRPr lang="en-US"/>
        </a:p>
      </dgm:t>
    </dgm:pt>
    <dgm:pt modelId="{82D2C2A3-9392-430F-BA15-C13124600BBE}" type="pres">
      <dgm:prSet presAssocID="{97F06BC4-8C3B-414B-96DE-7C8284B00D42}" presName="connTx" presStyleLbl="parChTrans1D3" presStyleIdx="4" presStyleCnt="6"/>
      <dgm:spPr/>
      <dgm:t>
        <a:bodyPr/>
        <a:lstStyle/>
        <a:p>
          <a:endParaRPr lang="en-US"/>
        </a:p>
      </dgm:t>
    </dgm:pt>
    <dgm:pt modelId="{FC4359B5-976F-44EA-BE40-CFB07EC51675}" type="pres">
      <dgm:prSet presAssocID="{33D16BA2-722A-4164-B983-3210960433D4}" presName="root2" presStyleCnt="0"/>
      <dgm:spPr/>
    </dgm:pt>
    <dgm:pt modelId="{C5D4D8DC-887D-4EE5-80F7-F30CFDFF661E}" type="pres">
      <dgm:prSet presAssocID="{33D16BA2-722A-4164-B983-3210960433D4}" presName="LevelTwoTextNode" presStyleLbl="node3" presStyleIdx="4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6507262-606A-49CB-854D-D53E783886E2}" type="pres">
      <dgm:prSet presAssocID="{33D16BA2-722A-4164-B983-3210960433D4}" presName="level3hierChild" presStyleCnt="0"/>
      <dgm:spPr/>
    </dgm:pt>
    <dgm:pt modelId="{4A8098C1-16F0-4831-9B8D-B248BAA62801}" type="pres">
      <dgm:prSet presAssocID="{4408D5CA-EF1F-4034-8A01-F9804DAEA96E}" presName="conn2-1" presStyleLbl="parChTrans1D4" presStyleIdx="4" presStyleCnt="5"/>
      <dgm:spPr/>
      <dgm:t>
        <a:bodyPr/>
        <a:lstStyle/>
        <a:p>
          <a:endParaRPr lang="en-US"/>
        </a:p>
      </dgm:t>
    </dgm:pt>
    <dgm:pt modelId="{DEEDD3A3-32CC-4128-B7D0-F62AD82E64E1}" type="pres">
      <dgm:prSet presAssocID="{4408D5CA-EF1F-4034-8A01-F9804DAEA96E}" presName="connTx" presStyleLbl="parChTrans1D4" presStyleIdx="4" presStyleCnt="5"/>
      <dgm:spPr/>
      <dgm:t>
        <a:bodyPr/>
        <a:lstStyle/>
        <a:p>
          <a:endParaRPr lang="en-US"/>
        </a:p>
      </dgm:t>
    </dgm:pt>
    <dgm:pt modelId="{42550D21-C4E7-48E0-9DDF-65F99BD30A2F}" type="pres">
      <dgm:prSet presAssocID="{47D55F83-597F-4A1B-95C5-3563660D8C4A}" presName="root2" presStyleCnt="0"/>
      <dgm:spPr/>
    </dgm:pt>
    <dgm:pt modelId="{DD429EF3-51EE-48CA-ABF7-22EDC3667DB8}" type="pres">
      <dgm:prSet presAssocID="{47D55F83-597F-4A1B-95C5-3563660D8C4A}" presName="LevelTwoTextNode" presStyleLbl="node4" presStyleIdx="4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D8ED33E-3E05-40FC-A9F9-715897A0F571}" type="pres">
      <dgm:prSet presAssocID="{47D55F83-597F-4A1B-95C5-3563660D8C4A}" presName="level3hierChild" presStyleCnt="0"/>
      <dgm:spPr/>
    </dgm:pt>
    <dgm:pt modelId="{18A9A8F4-6C4B-4EF5-A2B9-B2B4DAE42EE4}" type="pres">
      <dgm:prSet presAssocID="{C53BA222-328F-426C-B26E-AEDC0303EBBB}" presName="conn2-1" presStyleLbl="parChTrans1D3" presStyleIdx="5" presStyleCnt="6"/>
      <dgm:spPr/>
      <dgm:t>
        <a:bodyPr/>
        <a:lstStyle/>
        <a:p>
          <a:endParaRPr lang="en-US"/>
        </a:p>
      </dgm:t>
    </dgm:pt>
    <dgm:pt modelId="{D3F1FC9F-169B-4BAB-9FFD-D87A6C0794E0}" type="pres">
      <dgm:prSet presAssocID="{C53BA222-328F-426C-B26E-AEDC0303EBBB}" presName="connTx" presStyleLbl="parChTrans1D3" presStyleIdx="5" presStyleCnt="6"/>
      <dgm:spPr/>
      <dgm:t>
        <a:bodyPr/>
        <a:lstStyle/>
        <a:p>
          <a:endParaRPr lang="en-US"/>
        </a:p>
      </dgm:t>
    </dgm:pt>
    <dgm:pt modelId="{90051F0F-CF68-4FAB-8DC3-C73B66781887}" type="pres">
      <dgm:prSet presAssocID="{66D0CA20-92AD-4A20-816B-5D8BB4CBDD62}" presName="root2" presStyleCnt="0"/>
      <dgm:spPr/>
    </dgm:pt>
    <dgm:pt modelId="{81F1150D-27B5-44B2-8D0A-D0F3FECB42F3}" type="pres">
      <dgm:prSet presAssocID="{66D0CA20-92AD-4A20-816B-5D8BB4CBDD62}" presName="LevelTwoTextNode" presStyleLbl="node3" presStyleIdx="5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5AF9C93-0A5A-485C-8E81-40E4AD0EE3C3}" type="pres">
      <dgm:prSet presAssocID="{66D0CA20-92AD-4A20-816B-5D8BB4CBDD62}" presName="level3hierChild" presStyleCnt="0"/>
      <dgm:spPr/>
    </dgm:pt>
  </dgm:ptLst>
  <dgm:cxnLst>
    <dgm:cxn modelId="{B3FE1F18-D29A-4EBF-A0B1-4C7BD9306A58}" type="presOf" srcId="{52B732FF-A99B-4B81-98AB-EA7FCE21500D}" destId="{6012AB20-743C-4F67-B13A-F6838FE79932}" srcOrd="0" destOrd="0" presId="urn:microsoft.com/office/officeart/2005/8/layout/hierarchy2"/>
    <dgm:cxn modelId="{F0A3CDE9-8D0D-4254-98DE-B01E6E781341}" type="presOf" srcId="{66D0CA20-92AD-4A20-816B-5D8BB4CBDD62}" destId="{81F1150D-27B5-44B2-8D0A-D0F3FECB42F3}" srcOrd="0" destOrd="0" presId="urn:microsoft.com/office/officeart/2005/8/layout/hierarchy2"/>
    <dgm:cxn modelId="{01475687-486E-4485-97CC-0CF5250F8B22}" type="presOf" srcId="{33D16BA2-722A-4164-B983-3210960433D4}" destId="{C5D4D8DC-887D-4EE5-80F7-F30CFDFF661E}" srcOrd="0" destOrd="0" presId="urn:microsoft.com/office/officeart/2005/8/layout/hierarchy2"/>
    <dgm:cxn modelId="{83D00431-8387-4DF3-8EE6-538E3C2DCDCD}" srcId="{E714B196-1E09-44B2-9F73-050EF973F96A}" destId="{D82E1DB5-F560-479C-BFE9-5E32F2D2D868}" srcOrd="0" destOrd="0" parTransId="{52B732FF-A99B-4B81-98AB-EA7FCE21500D}" sibTransId="{B8019AA2-CA6C-41C2-8460-53877CD36D8C}"/>
    <dgm:cxn modelId="{9E711942-91DE-4D38-BBFC-4067D11D1168}" type="presOf" srcId="{4D4474FF-93E7-4E2C-89A3-4B7C7577BA27}" destId="{0D2A267A-27F7-4E0A-9816-B446099D3AE4}" srcOrd="0" destOrd="0" presId="urn:microsoft.com/office/officeart/2005/8/layout/hierarchy2"/>
    <dgm:cxn modelId="{E4E3DE5F-CBB3-4247-A8A4-72F7953E843F}" type="presOf" srcId="{84A4EA58-C4E9-4F3D-AF58-45C71EC94A40}" destId="{3CAE86AA-F8A5-4851-BFEC-25BE16ED797C}" srcOrd="0" destOrd="0" presId="urn:microsoft.com/office/officeart/2005/8/layout/hierarchy2"/>
    <dgm:cxn modelId="{03259162-DFE9-43FB-8E85-6BB96806EDFF}" type="presOf" srcId="{4408D5CA-EF1F-4034-8A01-F9804DAEA96E}" destId="{4A8098C1-16F0-4831-9B8D-B248BAA62801}" srcOrd="0" destOrd="0" presId="urn:microsoft.com/office/officeart/2005/8/layout/hierarchy2"/>
    <dgm:cxn modelId="{4AEE87B5-9DE7-4973-B0BA-731F8DA9539D}" type="presOf" srcId="{159C5E3E-32A5-4F4C-807D-353A9FED26D0}" destId="{D8582355-9BC1-438C-95DA-B975A118CAA6}" srcOrd="1" destOrd="0" presId="urn:microsoft.com/office/officeart/2005/8/layout/hierarchy2"/>
    <dgm:cxn modelId="{93667DDA-9E23-413D-B36F-628A4FE96B38}" type="presOf" srcId="{159C5E3E-32A5-4F4C-807D-353A9FED26D0}" destId="{9247B19D-EB27-4E62-B8B4-B02561BF6708}" srcOrd="0" destOrd="0" presId="urn:microsoft.com/office/officeart/2005/8/layout/hierarchy2"/>
    <dgm:cxn modelId="{1E68A6F5-5A01-49AC-A716-9D5891CBEC99}" type="presOf" srcId="{AC7E74F2-080F-4079-9FC6-A65932AD95C1}" destId="{23426FAF-2EFF-455D-8D30-B660AE4BC1DF}" srcOrd="1" destOrd="0" presId="urn:microsoft.com/office/officeart/2005/8/layout/hierarchy2"/>
    <dgm:cxn modelId="{A0B87F86-962E-4690-900E-D13ADDA80E49}" type="presOf" srcId="{C53BA222-328F-426C-B26E-AEDC0303EBBB}" destId="{18A9A8F4-6C4B-4EF5-A2B9-B2B4DAE42EE4}" srcOrd="0" destOrd="0" presId="urn:microsoft.com/office/officeart/2005/8/layout/hierarchy2"/>
    <dgm:cxn modelId="{0F300D64-BDE0-43BD-9B1C-7551D647BEC0}" srcId="{9DA391F8-5797-4594-88A0-60284346CC05}" destId="{33D16BA2-722A-4164-B983-3210960433D4}" srcOrd="1" destOrd="0" parTransId="{97F06BC4-8C3B-414B-96DE-7C8284B00D42}" sibTransId="{7E3EF8F4-8D66-4BA1-9ECF-F0F13D1C0D7C}"/>
    <dgm:cxn modelId="{8BC10619-C313-4368-BD5A-444450135FE3}" type="presOf" srcId="{7C31F521-83DC-408E-A6D4-14E690EAD398}" destId="{719B7C71-F530-4457-8584-7721720CBBC4}" srcOrd="1" destOrd="0" presId="urn:microsoft.com/office/officeart/2005/8/layout/hierarchy2"/>
    <dgm:cxn modelId="{D169B8B9-BD99-4042-BC64-80CF7B243622}" type="presOf" srcId="{D82E1DB5-F560-479C-BFE9-5E32F2D2D868}" destId="{6EF0B1D6-0864-4EC2-982C-DC016CB044FB}" srcOrd="0" destOrd="0" presId="urn:microsoft.com/office/officeart/2005/8/layout/hierarchy2"/>
    <dgm:cxn modelId="{59D5B028-031E-48FF-9F0B-594123E7E0FA}" type="presOf" srcId="{81733D78-3232-4B3B-86E6-73D7D217B009}" destId="{4E2C119F-48FA-40E2-B579-F9C5776A6035}" srcOrd="0" destOrd="0" presId="urn:microsoft.com/office/officeart/2005/8/layout/hierarchy2"/>
    <dgm:cxn modelId="{EC1253A5-9C3D-43A7-8B52-3B1F0A878AA8}" type="presOf" srcId="{97F06BC4-8C3B-414B-96DE-7C8284B00D42}" destId="{82D2C2A3-9392-430F-BA15-C13124600BBE}" srcOrd="1" destOrd="0" presId="urn:microsoft.com/office/officeart/2005/8/layout/hierarchy2"/>
    <dgm:cxn modelId="{49964868-2E41-4FBD-B8D7-95EE703DFED9}" type="presOf" srcId="{8F77AD3A-2009-4C18-9B66-74D4F6D9ED5F}" destId="{71871FD1-44DB-4A76-A7F3-3210B4D2C686}" srcOrd="0" destOrd="0" presId="urn:microsoft.com/office/officeart/2005/8/layout/hierarchy2"/>
    <dgm:cxn modelId="{B4453061-4E91-4D2B-A626-83ECC574EC87}" srcId="{8F77AD3A-2009-4C18-9B66-74D4F6D9ED5F}" destId="{9F17419F-6088-4D67-9F7D-966BB4674ADC}" srcOrd="0" destOrd="0" parTransId="{E168934F-F9BD-473F-B922-E0E261AD12F4}" sibTransId="{7786C20B-66F4-4DAA-9570-DA370259788F}"/>
    <dgm:cxn modelId="{55429AA6-B6A6-4D04-96A3-B59B4F3D2951}" type="presOf" srcId="{4408D5CA-EF1F-4034-8A01-F9804DAEA96E}" destId="{DEEDD3A3-32CC-4128-B7D0-F62AD82E64E1}" srcOrd="1" destOrd="0" presId="urn:microsoft.com/office/officeart/2005/8/layout/hierarchy2"/>
    <dgm:cxn modelId="{849409E1-6CA6-4710-860B-0A8298CA09E6}" type="presOf" srcId="{7C31F521-83DC-408E-A6D4-14E690EAD398}" destId="{C824A90D-F09D-459A-A38A-87E245579B3C}" srcOrd="0" destOrd="0" presId="urn:microsoft.com/office/officeart/2005/8/layout/hierarchy2"/>
    <dgm:cxn modelId="{B05428F6-822D-406A-9B25-983FBF81B966}" srcId="{E2088D7F-9ECB-45AB-987C-05559DCCAFD1}" destId="{CAB1F6EA-159C-4CF2-995A-E8FD334F813F}" srcOrd="0" destOrd="0" parTransId="{84A4EA58-C4E9-4F3D-AF58-45C71EC94A40}" sibTransId="{746C440F-C9E3-43E1-A814-202CFF3A7DD5}"/>
    <dgm:cxn modelId="{9DDE4C22-EED7-4D4C-8BFE-66BE59B53E0F}" type="presOf" srcId="{47D55F83-597F-4A1B-95C5-3563660D8C4A}" destId="{DD429EF3-51EE-48CA-ABF7-22EDC3667DB8}" srcOrd="0" destOrd="0" presId="urn:microsoft.com/office/officeart/2005/8/layout/hierarchy2"/>
    <dgm:cxn modelId="{268BA625-8466-41F2-B4EF-88A5EB7E314F}" type="presOf" srcId="{E168934F-F9BD-473F-B922-E0E261AD12F4}" destId="{E2D24FF7-E174-4D80-BC5A-5DFE9E7D5E83}" srcOrd="0" destOrd="0" presId="urn:microsoft.com/office/officeart/2005/8/layout/hierarchy2"/>
    <dgm:cxn modelId="{52A87B56-B288-4313-9E42-91F541221FC4}" srcId="{D82E1DB5-F560-479C-BFE9-5E32F2D2D868}" destId="{4D4474FF-93E7-4E2C-89A3-4B7C7577BA27}" srcOrd="2" destOrd="0" parTransId="{7C31F521-83DC-408E-A6D4-14E690EAD398}" sibTransId="{25C20D9F-B33D-4CEB-B3EE-A6863B4EE6B1}"/>
    <dgm:cxn modelId="{B2B28AE3-22B9-4877-8494-67CB1A02DF26}" srcId="{D82E1DB5-F560-479C-BFE9-5E32F2D2D868}" destId="{E2088D7F-9ECB-45AB-987C-05559DCCAFD1}" srcOrd="0" destOrd="0" parTransId="{233667CF-F373-40FC-A597-8A8D3A553B66}" sibTransId="{B70E36B3-5CC6-4283-B9AB-AD6D9B34595E}"/>
    <dgm:cxn modelId="{A5A0D439-CAAC-484D-8EBA-C861243BD8D4}" srcId="{755CB149-2040-4CD0-812D-738DA3E103C1}" destId="{E714B196-1E09-44B2-9F73-050EF973F96A}" srcOrd="0" destOrd="0" parTransId="{8D12A69C-8EF7-4C20-A593-AC3680E2E9E1}" sibTransId="{C68FB46A-C62B-4985-91B9-70E362986EA9}"/>
    <dgm:cxn modelId="{474CADCC-087A-43F9-84DB-8D216F6883B4}" type="presOf" srcId="{52B732FF-A99B-4B81-98AB-EA7FCE21500D}" destId="{1D044168-07AB-4903-9686-1912F30A932F}" srcOrd="1" destOrd="0" presId="urn:microsoft.com/office/officeart/2005/8/layout/hierarchy2"/>
    <dgm:cxn modelId="{E873CF2C-0529-45B9-A9DC-4CECA02656BF}" type="presOf" srcId="{AC7E74F2-080F-4079-9FC6-A65932AD95C1}" destId="{520BBABC-6D98-438C-833F-85EE46AA9F52}" srcOrd="0" destOrd="0" presId="urn:microsoft.com/office/officeart/2005/8/layout/hierarchy2"/>
    <dgm:cxn modelId="{4A5A5B07-38D7-4BB0-B069-C9AB063A85FC}" type="presOf" srcId="{9DA391F8-5797-4594-88A0-60284346CC05}" destId="{E41F0D82-DDE8-4C5A-99A1-3912E1F5198B}" srcOrd="0" destOrd="0" presId="urn:microsoft.com/office/officeart/2005/8/layout/hierarchy2"/>
    <dgm:cxn modelId="{C7DA5C7E-5A84-4A6B-B3EC-CEE4D9011C46}" type="presOf" srcId="{E168934F-F9BD-473F-B922-E0E261AD12F4}" destId="{E2B92BDD-4A82-40C2-8A2E-F9B6821769B6}" srcOrd="1" destOrd="0" presId="urn:microsoft.com/office/officeart/2005/8/layout/hierarchy2"/>
    <dgm:cxn modelId="{976EAD71-6B34-4760-84D5-17CEF62CC99E}" type="presOf" srcId="{FB997461-B8AA-4252-B890-07CECDE9C2CC}" destId="{5787CF0A-880D-426F-A473-98883240C958}" srcOrd="0" destOrd="0" presId="urn:microsoft.com/office/officeart/2005/8/layout/hierarchy2"/>
    <dgm:cxn modelId="{A6E77D68-649F-4597-B033-4406126B9897}" srcId="{C3B24695-F834-4A68-8DE9-5BA1364AF7E7}" destId="{81733D78-3232-4B3B-86E6-73D7D217B009}" srcOrd="0" destOrd="0" parTransId="{AC7E74F2-080F-4079-9FC6-A65932AD95C1}" sibTransId="{6F9BA9A7-4823-48C5-8177-0A19CFB9E929}"/>
    <dgm:cxn modelId="{14F59D2E-DACC-4D7D-BC4D-2A7896FB8803}" type="presOf" srcId="{97F06BC4-8C3B-414B-96DE-7C8284B00D42}" destId="{BF0C273E-5FCD-40F9-A9AA-C03CF4F24CDD}" srcOrd="0" destOrd="0" presId="urn:microsoft.com/office/officeart/2005/8/layout/hierarchy2"/>
    <dgm:cxn modelId="{5934B8AC-1061-4A2B-A0BD-05EF44CD1D2F}" type="presOf" srcId="{603E6B7E-6E28-43C2-9972-207D9E6AA9FA}" destId="{25FA9F31-3424-4133-B4F8-B858FC0E00AF}" srcOrd="0" destOrd="0" presId="urn:microsoft.com/office/officeart/2005/8/layout/hierarchy2"/>
    <dgm:cxn modelId="{064D6F06-181A-4D9A-AA17-1CBBCC8E7A13}" srcId="{C3B24695-F834-4A68-8DE9-5BA1364AF7E7}" destId="{FB997461-B8AA-4252-B890-07CECDE9C2CC}" srcOrd="1" destOrd="0" parTransId="{603E6B7E-6E28-43C2-9972-207D9E6AA9FA}" sibTransId="{70C36CBE-7CAD-4089-B0FC-14ABA0DE336A}"/>
    <dgm:cxn modelId="{C84D09B5-7B44-4104-BDF4-BEFB9A9FCDE3}" type="presOf" srcId="{CAB1F6EA-159C-4CF2-995A-E8FD334F813F}" destId="{AC62F636-9C32-4B18-9735-8E6D48D476B0}" srcOrd="0" destOrd="0" presId="urn:microsoft.com/office/officeart/2005/8/layout/hierarchy2"/>
    <dgm:cxn modelId="{29633F4B-CA0F-4238-8871-83E674ABFF37}" type="presOf" srcId="{A382AA89-0CB1-479E-B35F-05DC2AB8C8D6}" destId="{50F19E9B-DBC2-4CCE-865E-261918B4E8AE}" srcOrd="0" destOrd="0" presId="urn:microsoft.com/office/officeart/2005/8/layout/hierarchy2"/>
    <dgm:cxn modelId="{32EEFD07-88E8-4154-9675-2FC3C57E8A2A}" srcId="{E714B196-1E09-44B2-9F73-050EF973F96A}" destId="{9DA391F8-5797-4594-88A0-60284346CC05}" srcOrd="1" destOrd="0" parTransId="{159C5E3E-32A5-4F4C-807D-353A9FED26D0}" sibTransId="{D7C3BF2D-A01C-453E-AE69-1924A6136EE1}"/>
    <dgm:cxn modelId="{744734BC-94C9-41EA-BA24-DA2845FC2FCD}" srcId="{9DA391F8-5797-4594-88A0-60284346CC05}" destId="{8F77AD3A-2009-4C18-9B66-74D4F6D9ED5F}" srcOrd="0" destOrd="0" parTransId="{96C31778-9185-44CD-9C8E-5AB83F696714}" sibTransId="{DC79C186-C3BB-44B3-ADA5-ECF6B803281D}"/>
    <dgm:cxn modelId="{1A84B45D-792C-4B8D-8C2C-50F6D39FD730}" type="presOf" srcId="{84A4EA58-C4E9-4F3D-AF58-45C71EC94A40}" destId="{7CCE5276-1A5B-48E0-9455-AF229B09D1DC}" srcOrd="1" destOrd="0" presId="urn:microsoft.com/office/officeart/2005/8/layout/hierarchy2"/>
    <dgm:cxn modelId="{A2526221-50F5-4042-9DBF-88F3FD052F77}" srcId="{33D16BA2-722A-4164-B983-3210960433D4}" destId="{47D55F83-597F-4A1B-95C5-3563660D8C4A}" srcOrd="0" destOrd="0" parTransId="{4408D5CA-EF1F-4034-8A01-F9804DAEA96E}" sibTransId="{78DFEF04-A4AE-47EF-9DA8-D47B3C6A1D97}"/>
    <dgm:cxn modelId="{3642823B-1D5C-4F69-B236-5BE90B09F0AC}" srcId="{9DA391F8-5797-4594-88A0-60284346CC05}" destId="{66D0CA20-92AD-4A20-816B-5D8BB4CBDD62}" srcOrd="2" destOrd="0" parTransId="{C53BA222-328F-426C-B26E-AEDC0303EBBB}" sibTransId="{7A28C25A-37BE-40EE-9FFD-0265FA2D4BA7}"/>
    <dgm:cxn modelId="{612CE893-6847-4F1A-AD93-212A51938CE3}" type="presOf" srcId="{C3B24695-F834-4A68-8DE9-5BA1364AF7E7}" destId="{D78FA079-D994-47A1-96B0-7C085569BAB1}" srcOrd="0" destOrd="0" presId="urn:microsoft.com/office/officeart/2005/8/layout/hierarchy2"/>
    <dgm:cxn modelId="{249395B0-FB73-47BF-8E19-F88AB058DC9C}" type="presOf" srcId="{233667CF-F373-40FC-A597-8A8D3A553B66}" destId="{5C1FD175-BE16-4AC2-8BDE-DF2D506A2591}" srcOrd="1" destOrd="0" presId="urn:microsoft.com/office/officeart/2005/8/layout/hierarchy2"/>
    <dgm:cxn modelId="{86828F2B-F9BF-4429-AE14-12C27074DD1B}" srcId="{D82E1DB5-F560-479C-BFE9-5E32F2D2D868}" destId="{C3B24695-F834-4A68-8DE9-5BA1364AF7E7}" srcOrd="1" destOrd="0" parTransId="{A382AA89-0CB1-479E-B35F-05DC2AB8C8D6}" sibTransId="{C6B52C09-2A05-40FA-9C53-6B6F0FCE1DA0}"/>
    <dgm:cxn modelId="{9383DD91-C254-40E9-99EA-45A695333E7D}" type="presOf" srcId="{96C31778-9185-44CD-9C8E-5AB83F696714}" destId="{F731DB1B-54BC-4DD7-AFB6-37EE71D69B0C}" srcOrd="1" destOrd="0" presId="urn:microsoft.com/office/officeart/2005/8/layout/hierarchy2"/>
    <dgm:cxn modelId="{7E40F9F0-D3E2-4280-A777-4D64AD9659BC}" type="presOf" srcId="{233667CF-F373-40FC-A597-8A8D3A553B66}" destId="{A79F8117-E46E-4741-9C8F-E1B0E46878BC}" srcOrd="0" destOrd="0" presId="urn:microsoft.com/office/officeart/2005/8/layout/hierarchy2"/>
    <dgm:cxn modelId="{3885D217-6FA0-4F88-92AD-7EEF44EEFA79}" type="presOf" srcId="{755CB149-2040-4CD0-812D-738DA3E103C1}" destId="{4320086E-3929-4B36-958A-531DFE996E52}" srcOrd="0" destOrd="0" presId="urn:microsoft.com/office/officeart/2005/8/layout/hierarchy2"/>
    <dgm:cxn modelId="{8D9E2D34-8B8E-4042-A54D-DD8741720EF7}" type="presOf" srcId="{C53BA222-328F-426C-B26E-AEDC0303EBBB}" destId="{D3F1FC9F-169B-4BAB-9FFD-D87A6C0794E0}" srcOrd="1" destOrd="0" presId="urn:microsoft.com/office/officeart/2005/8/layout/hierarchy2"/>
    <dgm:cxn modelId="{036C87CC-4002-42F2-A053-ECEF4D138651}" type="presOf" srcId="{E714B196-1E09-44B2-9F73-050EF973F96A}" destId="{09F69A29-7C15-444A-A69F-E739AAB596F3}" srcOrd="0" destOrd="0" presId="urn:microsoft.com/office/officeart/2005/8/layout/hierarchy2"/>
    <dgm:cxn modelId="{8A36C943-B485-485B-B0AC-6E49FC06A6E3}" type="presOf" srcId="{603E6B7E-6E28-43C2-9972-207D9E6AA9FA}" destId="{5837BA3F-109F-4F99-BDB3-85AA6EBE274E}" srcOrd="1" destOrd="0" presId="urn:microsoft.com/office/officeart/2005/8/layout/hierarchy2"/>
    <dgm:cxn modelId="{91A91794-6D92-45CC-B343-53E88B00ADE6}" type="presOf" srcId="{A382AA89-0CB1-479E-B35F-05DC2AB8C8D6}" destId="{092BFCE4-2ACB-42DF-95D2-34B412E27AB4}" srcOrd="1" destOrd="0" presId="urn:microsoft.com/office/officeart/2005/8/layout/hierarchy2"/>
    <dgm:cxn modelId="{91FF1781-DD15-41F3-BC7D-115629FB8D37}" type="presOf" srcId="{9F17419F-6088-4D67-9F7D-966BB4674ADC}" destId="{7A21D0E5-C148-44FE-B15B-695396392F6E}" srcOrd="0" destOrd="0" presId="urn:microsoft.com/office/officeart/2005/8/layout/hierarchy2"/>
    <dgm:cxn modelId="{28E00325-221B-4B9D-9FA2-B76308563C05}" type="presOf" srcId="{96C31778-9185-44CD-9C8E-5AB83F696714}" destId="{89307A6E-B336-4A50-B95A-CFE876AD4629}" srcOrd="0" destOrd="0" presId="urn:microsoft.com/office/officeart/2005/8/layout/hierarchy2"/>
    <dgm:cxn modelId="{B819AA51-A781-4C7E-9D3C-CD61DF6A275E}" type="presOf" srcId="{E2088D7F-9ECB-45AB-987C-05559DCCAFD1}" destId="{5291D968-F0EB-4AC8-AB3C-D96FE55BC2EF}" srcOrd="0" destOrd="0" presId="urn:microsoft.com/office/officeart/2005/8/layout/hierarchy2"/>
    <dgm:cxn modelId="{89DB0687-A21B-468F-8147-C3D4B85B6B9B}" type="presParOf" srcId="{4320086E-3929-4B36-958A-531DFE996E52}" destId="{C50A838F-F1F7-48D0-AE03-DBB3D08BCBED}" srcOrd="0" destOrd="0" presId="urn:microsoft.com/office/officeart/2005/8/layout/hierarchy2"/>
    <dgm:cxn modelId="{3989E6BD-D702-43A5-AB01-E8FEACBE168F}" type="presParOf" srcId="{C50A838F-F1F7-48D0-AE03-DBB3D08BCBED}" destId="{09F69A29-7C15-444A-A69F-E739AAB596F3}" srcOrd="0" destOrd="0" presId="urn:microsoft.com/office/officeart/2005/8/layout/hierarchy2"/>
    <dgm:cxn modelId="{B823313D-821F-4995-8831-069080ACF42E}" type="presParOf" srcId="{C50A838F-F1F7-48D0-AE03-DBB3D08BCBED}" destId="{1481FCD9-4B8D-4817-857B-F65DF2858A5D}" srcOrd="1" destOrd="0" presId="urn:microsoft.com/office/officeart/2005/8/layout/hierarchy2"/>
    <dgm:cxn modelId="{A623AE00-E254-41B9-B3E4-56ADA562E9B6}" type="presParOf" srcId="{1481FCD9-4B8D-4817-857B-F65DF2858A5D}" destId="{6012AB20-743C-4F67-B13A-F6838FE79932}" srcOrd="0" destOrd="0" presId="urn:microsoft.com/office/officeart/2005/8/layout/hierarchy2"/>
    <dgm:cxn modelId="{28C830F7-A71A-42BC-BF9F-C7B5BE95E8C3}" type="presParOf" srcId="{6012AB20-743C-4F67-B13A-F6838FE79932}" destId="{1D044168-07AB-4903-9686-1912F30A932F}" srcOrd="0" destOrd="0" presId="urn:microsoft.com/office/officeart/2005/8/layout/hierarchy2"/>
    <dgm:cxn modelId="{33AD26BF-4DE1-45A1-8DBD-FA484157BA1D}" type="presParOf" srcId="{1481FCD9-4B8D-4817-857B-F65DF2858A5D}" destId="{0EC0856B-9A94-40BF-A419-DA207533B6AC}" srcOrd="1" destOrd="0" presId="urn:microsoft.com/office/officeart/2005/8/layout/hierarchy2"/>
    <dgm:cxn modelId="{49FD2485-F5AC-4A14-A0CD-7425F4AF31B0}" type="presParOf" srcId="{0EC0856B-9A94-40BF-A419-DA207533B6AC}" destId="{6EF0B1D6-0864-4EC2-982C-DC016CB044FB}" srcOrd="0" destOrd="0" presId="urn:microsoft.com/office/officeart/2005/8/layout/hierarchy2"/>
    <dgm:cxn modelId="{B74842B7-44C0-490A-8250-8A2B1C49C6D2}" type="presParOf" srcId="{0EC0856B-9A94-40BF-A419-DA207533B6AC}" destId="{DFF591FC-9BD2-4C16-B90C-B15DD02A4FED}" srcOrd="1" destOrd="0" presId="urn:microsoft.com/office/officeart/2005/8/layout/hierarchy2"/>
    <dgm:cxn modelId="{5C8FDA5E-4EDF-4036-B1F9-336C2ED3B976}" type="presParOf" srcId="{DFF591FC-9BD2-4C16-B90C-B15DD02A4FED}" destId="{A79F8117-E46E-4741-9C8F-E1B0E46878BC}" srcOrd="0" destOrd="0" presId="urn:microsoft.com/office/officeart/2005/8/layout/hierarchy2"/>
    <dgm:cxn modelId="{C58526CE-3DDA-44D9-88F5-AC174718387D}" type="presParOf" srcId="{A79F8117-E46E-4741-9C8F-E1B0E46878BC}" destId="{5C1FD175-BE16-4AC2-8BDE-DF2D506A2591}" srcOrd="0" destOrd="0" presId="urn:microsoft.com/office/officeart/2005/8/layout/hierarchy2"/>
    <dgm:cxn modelId="{25DBF0D0-D5E1-40B6-828E-7ECBA9908270}" type="presParOf" srcId="{DFF591FC-9BD2-4C16-B90C-B15DD02A4FED}" destId="{C19128FD-723B-485D-9593-749B961D56C1}" srcOrd="1" destOrd="0" presId="urn:microsoft.com/office/officeart/2005/8/layout/hierarchy2"/>
    <dgm:cxn modelId="{68A93644-0B2E-40B7-BEEA-182325303798}" type="presParOf" srcId="{C19128FD-723B-485D-9593-749B961D56C1}" destId="{5291D968-F0EB-4AC8-AB3C-D96FE55BC2EF}" srcOrd="0" destOrd="0" presId="urn:microsoft.com/office/officeart/2005/8/layout/hierarchy2"/>
    <dgm:cxn modelId="{8E596D20-EDDA-4415-A2B1-1F3114A80C4D}" type="presParOf" srcId="{C19128FD-723B-485D-9593-749B961D56C1}" destId="{79FE6D08-AB41-4347-9E7B-42082F2EA70A}" srcOrd="1" destOrd="0" presId="urn:microsoft.com/office/officeart/2005/8/layout/hierarchy2"/>
    <dgm:cxn modelId="{6C041135-4F0A-4835-A3BF-7516E706B887}" type="presParOf" srcId="{79FE6D08-AB41-4347-9E7B-42082F2EA70A}" destId="{3CAE86AA-F8A5-4851-BFEC-25BE16ED797C}" srcOrd="0" destOrd="0" presId="urn:microsoft.com/office/officeart/2005/8/layout/hierarchy2"/>
    <dgm:cxn modelId="{D6C23017-B783-401D-81EC-06875C92336D}" type="presParOf" srcId="{3CAE86AA-F8A5-4851-BFEC-25BE16ED797C}" destId="{7CCE5276-1A5B-48E0-9455-AF229B09D1DC}" srcOrd="0" destOrd="0" presId="urn:microsoft.com/office/officeart/2005/8/layout/hierarchy2"/>
    <dgm:cxn modelId="{B53EC973-46BF-460F-875A-BF7A7521A8D7}" type="presParOf" srcId="{79FE6D08-AB41-4347-9E7B-42082F2EA70A}" destId="{44DD977A-71B5-41C1-9948-5CDC4B0082A9}" srcOrd="1" destOrd="0" presId="urn:microsoft.com/office/officeart/2005/8/layout/hierarchy2"/>
    <dgm:cxn modelId="{6E3B33D9-BBCA-4EE0-9829-A4576A855786}" type="presParOf" srcId="{44DD977A-71B5-41C1-9948-5CDC4B0082A9}" destId="{AC62F636-9C32-4B18-9735-8E6D48D476B0}" srcOrd="0" destOrd="0" presId="urn:microsoft.com/office/officeart/2005/8/layout/hierarchy2"/>
    <dgm:cxn modelId="{F0BA480B-6FE8-4480-8C40-9D02BDD7AB06}" type="presParOf" srcId="{44DD977A-71B5-41C1-9948-5CDC4B0082A9}" destId="{DC08C8B5-C7C5-4C82-80BE-EE972B9BC783}" srcOrd="1" destOrd="0" presId="urn:microsoft.com/office/officeart/2005/8/layout/hierarchy2"/>
    <dgm:cxn modelId="{59FE4F54-774F-4951-98C2-28C666DF2DA8}" type="presParOf" srcId="{DFF591FC-9BD2-4C16-B90C-B15DD02A4FED}" destId="{50F19E9B-DBC2-4CCE-865E-261918B4E8AE}" srcOrd="2" destOrd="0" presId="urn:microsoft.com/office/officeart/2005/8/layout/hierarchy2"/>
    <dgm:cxn modelId="{0A9CE827-02E7-4C35-A102-2DC1ECC632F7}" type="presParOf" srcId="{50F19E9B-DBC2-4CCE-865E-261918B4E8AE}" destId="{092BFCE4-2ACB-42DF-95D2-34B412E27AB4}" srcOrd="0" destOrd="0" presId="urn:microsoft.com/office/officeart/2005/8/layout/hierarchy2"/>
    <dgm:cxn modelId="{2C468343-12D3-4DED-8803-BDB21BD2302D}" type="presParOf" srcId="{DFF591FC-9BD2-4C16-B90C-B15DD02A4FED}" destId="{25DA4074-E036-405C-8F96-D0C91E169741}" srcOrd="3" destOrd="0" presId="urn:microsoft.com/office/officeart/2005/8/layout/hierarchy2"/>
    <dgm:cxn modelId="{8CA0CAE0-F52E-4B9E-82EA-50313F4A740D}" type="presParOf" srcId="{25DA4074-E036-405C-8F96-D0C91E169741}" destId="{D78FA079-D994-47A1-96B0-7C085569BAB1}" srcOrd="0" destOrd="0" presId="urn:microsoft.com/office/officeart/2005/8/layout/hierarchy2"/>
    <dgm:cxn modelId="{54C96B65-36C0-4DED-9F33-9497C5F5FC05}" type="presParOf" srcId="{25DA4074-E036-405C-8F96-D0C91E169741}" destId="{5EE64CF9-CEE1-4073-96A7-607829CFC862}" srcOrd="1" destOrd="0" presId="urn:microsoft.com/office/officeart/2005/8/layout/hierarchy2"/>
    <dgm:cxn modelId="{C862A6E8-C820-4C02-896E-73F040407925}" type="presParOf" srcId="{5EE64CF9-CEE1-4073-96A7-607829CFC862}" destId="{520BBABC-6D98-438C-833F-85EE46AA9F52}" srcOrd="0" destOrd="0" presId="urn:microsoft.com/office/officeart/2005/8/layout/hierarchy2"/>
    <dgm:cxn modelId="{EE5D47B3-328F-4D6D-AB40-E56F4333140D}" type="presParOf" srcId="{520BBABC-6D98-438C-833F-85EE46AA9F52}" destId="{23426FAF-2EFF-455D-8D30-B660AE4BC1DF}" srcOrd="0" destOrd="0" presId="urn:microsoft.com/office/officeart/2005/8/layout/hierarchy2"/>
    <dgm:cxn modelId="{78806574-7154-4177-8044-E89BA04C0F97}" type="presParOf" srcId="{5EE64CF9-CEE1-4073-96A7-607829CFC862}" destId="{E1AD6E15-2847-4C5B-9D37-9D708918DC25}" srcOrd="1" destOrd="0" presId="urn:microsoft.com/office/officeart/2005/8/layout/hierarchy2"/>
    <dgm:cxn modelId="{28FB1833-E244-47A2-967C-2F0032F2D5AE}" type="presParOf" srcId="{E1AD6E15-2847-4C5B-9D37-9D708918DC25}" destId="{4E2C119F-48FA-40E2-B579-F9C5776A6035}" srcOrd="0" destOrd="0" presId="urn:microsoft.com/office/officeart/2005/8/layout/hierarchy2"/>
    <dgm:cxn modelId="{43468519-8C7C-4D2A-A240-4C4A4BE206D0}" type="presParOf" srcId="{E1AD6E15-2847-4C5B-9D37-9D708918DC25}" destId="{D9A78938-83CC-459D-9975-8F78C4743F54}" srcOrd="1" destOrd="0" presId="urn:microsoft.com/office/officeart/2005/8/layout/hierarchy2"/>
    <dgm:cxn modelId="{7A04EEF2-D8BB-4342-897E-E4017DD7FD3B}" type="presParOf" srcId="{5EE64CF9-CEE1-4073-96A7-607829CFC862}" destId="{25FA9F31-3424-4133-B4F8-B858FC0E00AF}" srcOrd="2" destOrd="0" presId="urn:microsoft.com/office/officeart/2005/8/layout/hierarchy2"/>
    <dgm:cxn modelId="{D580139C-5B09-4F71-B093-FF029B624E37}" type="presParOf" srcId="{25FA9F31-3424-4133-B4F8-B858FC0E00AF}" destId="{5837BA3F-109F-4F99-BDB3-85AA6EBE274E}" srcOrd="0" destOrd="0" presId="urn:microsoft.com/office/officeart/2005/8/layout/hierarchy2"/>
    <dgm:cxn modelId="{251306E5-1B60-4F41-B6E3-B1CAC4C30D66}" type="presParOf" srcId="{5EE64CF9-CEE1-4073-96A7-607829CFC862}" destId="{2E25AE7A-5D0B-4715-845D-CABBC677135E}" srcOrd="3" destOrd="0" presId="urn:microsoft.com/office/officeart/2005/8/layout/hierarchy2"/>
    <dgm:cxn modelId="{3BE1F077-9BAE-45F2-A20A-A15A2A3C4D7B}" type="presParOf" srcId="{2E25AE7A-5D0B-4715-845D-CABBC677135E}" destId="{5787CF0A-880D-426F-A473-98883240C958}" srcOrd="0" destOrd="0" presId="urn:microsoft.com/office/officeart/2005/8/layout/hierarchy2"/>
    <dgm:cxn modelId="{A6479CAF-7953-4ECE-9376-A4F04064C7CE}" type="presParOf" srcId="{2E25AE7A-5D0B-4715-845D-CABBC677135E}" destId="{F2690CC2-4E72-43BA-BC90-86BDA7EA24A5}" srcOrd="1" destOrd="0" presId="urn:microsoft.com/office/officeart/2005/8/layout/hierarchy2"/>
    <dgm:cxn modelId="{D9B46A2C-92A9-4C90-B28D-A55411AB4855}" type="presParOf" srcId="{DFF591FC-9BD2-4C16-B90C-B15DD02A4FED}" destId="{C824A90D-F09D-459A-A38A-87E245579B3C}" srcOrd="4" destOrd="0" presId="urn:microsoft.com/office/officeart/2005/8/layout/hierarchy2"/>
    <dgm:cxn modelId="{B67372E2-8F39-40DE-ADB8-8AF2B60C0360}" type="presParOf" srcId="{C824A90D-F09D-459A-A38A-87E245579B3C}" destId="{719B7C71-F530-4457-8584-7721720CBBC4}" srcOrd="0" destOrd="0" presId="urn:microsoft.com/office/officeart/2005/8/layout/hierarchy2"/>
    <dgm:cxn modelId="{8F2CE12C-2331-4F48-97B0-2CF770A3224D}" type="presParOf" srcId="{DFF591FC-9BD2-4C16-B90C-B15DD02A4FED}" destId="{C11F87E4-3B80-4210-AB0C-5D9881D4BA5D}" srcOrd="5" destOrd="0" presId="urn:microsoft.com/office/officeart/2005/8/layout/hierarchy2"/>
    <dgm:cxn modelId="{D1BC522C-EC68-4B91-AF75-4354AB5E139F}" type="presParOf" srcId="{C11F87E4-3B80-4210-AB0C-5D9881D4BA5D}" destId="{0D2A267A-27F7-4E0A-9816-B446099D3AE4}" srcOrd="0" destOrd="0" presId="urn:microsoft.com/office/officeart/2005/8/layout/hierarchy2"/>
    <dgm:cxn modelId="{5F72491E-E409-4243-A9C0-08524788E476}" type="presParOf" srcId="{C11F87E4-3B80-4210-AB0C-5D9881D4BA5D}" destId="{FFD4F143-D52C-4584-B897-C45803C496BF}" srcOrd="1" destOrd="0" presId="urn:microsoft.com/office/officeart/2005/8/layout/hierarchy2"/>
    <dgm:cxn modelId="{0928C37D-848D-4CA8-9159-00003841EC71}" type="presParOf" srcId="{1481FCD9-4B8D-4817-857B-F65DF2858A5D}" destId="{9247B19D-EB27-4E62-B8B4-B02561BF6708}" srcOrd="2" destOrd="0" presId="urn:microsoft.com/office/officeart/2005/8/layout/hierarchy2"/>
    <dgm:cxn modelId="{7B3C1C9D-2E1F-491B-99D2-7C8EE1DA6A0C}" type="presParOf" srcId="{9247B19D-EB27-4E62-B8B4-B02561BF6708}" destId="{D8582355-9BC1-438C-95DA-B975A118CAA6}" srcOrd="0" destOrd="0" presId="urn:microsoft.com/office/officeart/2005/8/layout/hierarchy2"/>
    <dgm:cxn modelId="{79E1884F-A490-4436-916E-88672569C641}" type="presParOf" srcId="{1481FCD9-4B8D-4817-857B-F65DF2858A5D}" destId="{E263732B-895E-4BB6-BA1E-7C2F6AC66A15}" srcOrd="3" destOrd="0" presId="urn:microsoft.com/office/officeart/2005/8/layout/hierarchy2"/>
    <dgm:cxn modelId="{EA3A0505-52C6-47A3-BDB6-E7C48C6CAA45}" type="presParOf" srcId="{E263732B-895E-4BB6-BA1E-7C2F6AC66A15}" destId="{E41F0D82-DDE8-4C5A-99A1-3912E1F5198B}" srcOrd="0" destOrd="0" presId="urn:microsoft.com/office/officeart/2005/8/layout/hierarchy2"/>
    <dgm:cxn modelId="{43B962E0-0C5A-4017-B656-267B44384D8F}" type="presParOf" srcId="{E263732B-895E-4BB6-BA1E-7C2F6AC66A15}" destId="{FA1B9EF5-A087-4D2A-B1B2-5B23D8B7E49B}" srcOrd="1" destOrd="0" presId="urn:microsoft.com/office/officeart/2005/8/layout/hierarchy2"/>
    <dgm:cxn modelId="{935285BA-EBC3-47A3-9815-86FB71BC6F28}" type="presParOf" srcId="{FA1B9EF5-A087-4D2A-B1B2-5B23D8B7E49B}" destId="{89307A6E-B336-4A50-B95A-CFE876AD4629}" srcOrd="0" destOrd="0" presId="urn:microsoft.com/office/officeart/2005/8/layout/hierarchy2"/>
    <dgm:cxn modelId="{1D616BF7-7423-4748-80FD-91817D7B3941}" type="presParOf" srcId="{89307A6E-B336-4A50-B95A-CFE876AD4629}" destId="{F731DB1B-54BC-4DD7-AFB6-37EE71D69B0C}" srcOrd="0" destOrd="0" presId="urn:microsoft.com/office/officeart/2005/8/layout/hierarchy2"/>
    <dgm:cxn modelId="{ABBBF7DF-8370-4BBC-BCC9-AF44CE6D303E}" type="presParOf" srcId="{FA1B9EF5-A087-4D2A-B1B2-5B23D8B7E49B}" destId="{37284318-34E0-4BCA-82DB-7D40EF41B7F4}" srcOrd="1" destOrd="0" presId="urn:microsoft.com/office/officeart/2005/8/layout/hierarchy2"/>
    <dgm:cxn modelId="{8784019E-412B-4CB0-AB80-95C60AF83250}" type="presParOf" srcId="{37284318-34E0-4BCA-82DB-7D40EF41B7F4}" destId="{71871FD1-44DB-4A76-A7F3-3210B4D2C686}" srcOrd="0" destOrd="0" presId="urn:microsoft.com/office/officeart/2005/8/layout/hierarchy2"/>
    <dgm:cxn modelId="{FAFD8E54-27C8-4736-890D-B54BB9D0D2DC}" type="presParOf" srcId="{37284318-34E0-4BCA-82DB-7D40EF41B7F4}" destId="{16275645-211D-4A7F-AC1A-566E8461CFA7}" srcOrd="1" destOrd="0" presId="urn:microsoft.com/office/officeart/2005/8/layout/hierarchy2"/>
    <dgm:cxn modelId="{C9F22D3C-72AD-46CD-A8B1-BD6326E57B50}" type="presParOf" srcId="{16275645-211D-4A7F-AC1A-566E8461CFA7}" destId="{E2D24FF7-E174-4D80-BC5A-5DFE9E7D5E83}" srcOrd="0" destOrd="0" presId="urn:microsoft.com/office/officeart/2005/8/layout/hierarchy2"/>
    <dgm:cxn modelId="{3988D31E-3C17-4124-9637-5C6AD46CE29E}" type="presParOf" srcId="{E2D24FF7-E174-4D80-BC5A-5DFE9E7D5E83}" destId="{E2B92BDD-4A82-40C2-8A2E-F9B6821769B6}" srcOrd="0" destOrd="0" presId="urn:microsoft.com/office/officeart/2005/8/layout/hierarchy2"/>
    <dgm:cxn modelId="{68BCF941-602A-433B-B65E-620A3D02E6B5}" type="presParOf" srcId="{16275645-211D-4A7F-AC1A-566E8461CFA7}" destId="{3934DD54-B1A2-4BCD-9DD7-F3D81A2035E0}" srcOrd="1" destOrd="0" presId="urn:microsoft.com/office/officeart/2005/8/layout/hierarchy2"/>
    <dgm:cxn modelId="{26EB3F8D-DFE2-4BCE-859D-B80D7FDAA0A7}" type="presParOf" srcId="{3934DD54-B1A2-4BCD-9DD7-F3D81A2035E0}" destId="{7A21D0E5-C148-44FE-B15B-695396392F6E}" srcOrd="0" destOrd="0" presId="urn:microsoft.com/office/officeart/2005/8/layout/hierarchy2"/>
    <dgm:cxn modelId="{C960A960-B09A-4F2E-A727-E5AFAC2302BB}" type="presParOf" srcId="{3934DD54-B1A2-4BCD-9DD7-F3D81A2035E0}" destId="{3D3166B7-FF42-4501-9B65-4EAD08729FA3}" srcOrd="1" destOrd="0" presId="urn:microsoft.com/office/officeart/2005/8/layout/hierarchy2"/>
    <dgm:cxn modelId="{02552F5E-4E75-4991-83AD-03415BE23420}" type="presParOf" srcId="{FA1B9EF5-A087-4D2A-B1B2-5B23D8B7E49B}" destId="{BF0C273E-5FCD-40F9-A9AA-C03CF4F24CDD}" srcOrd="2" destOrd="0" presId="urn:microsoft.com/office/officeart/2005/8/layout/hierarchy2"/>
    <dgm:cxn modelId="{8B4B1635-1D88-4316-849D-00C98505F146}" type="presParOf" srcId="{BF0C273E-5FCD-40F9-A9AA-C03CF4F24CDD}" destId="{82D2C2A3-9392-430F-BA15-C13124600BBE}" srcOrd="0" destOrd="0" presId="urn:microsoft.com/office/officeart/2005/8/layout/hierarchy2"/>
    <dgm:cxn modelId="{91815306-933E-42B3-A498-CD9F5615E64D}" type="presParOf" srcId="{FA1B9EF5-A087-4D2A-B1B2-5B23D8B7E49B}" destId="{FC4359B5-976F-44EA-BE40-CFB07EC51675}" srcOrd="3" destOrd="0" presId="urn:microsoft.com/office/officeart/2005/8/layout/hierarchy2"/>
    <dgm:cxn modelId="{D1104530-673E-4D21-BC9F-242952D48B27}" type="presParOf" srcId="{FC4359B5-976F-44EA-BE40-CFB07EC51675}" destId="{C5D4D8DC-887D-4EE5-80F7-F30CFDFF661E}" srcOrd="0" destOrd="0" presId="urn:microsoft.com/office/officeart/2005/8/layout/hierarchy2"/>
    <dgm:cxn modelId="{E7C14ACD-4139-4378-8274-3870F06BBDC3}" type="presParOf" srcId="{FC4359B5-976F-44EA-BE40-CFB07EC51675}" destId="{96507262-606A-49CB-854D-D53E783886E2}" srcOrd="1" destOrd="0" presId="urn:microsoft.com/office/officeart/2005/8/layout/hierarchy2"/>
    <dgm:cxn modelId="{982B1D0A-4056-4C5B-A6C6-BF24FC42464F}" type="presParOf" srcId="{96507262-606A-49CB-854D-D53E783886E2}" destId="{4A8098C1-16F0-4831-9B8D-B248BAA62801}" srcOrd="0" destOrd="0" presId="urn:microsoft.com/office/officeart/2005/8/layout/hierarchy2"/>
    <dgm:cxn modelId="{28F2459A-D8A6-4906-8BC3-18BF32D275C2}" type="presParOf" srcId="{4A8098C1-16F0-4831-9B8D-B248BAA62801}" destId="{DEEDD3A3-32CC-4128-B7D0-F62AD82E64E1}" srcOrd="0" destOrd="0" presId="urn:microsoft.com/office/officeart/2005/8/layout/hierarchy2"/>
    <dgm:cxn modelId="{91F8CAFD-BFD1-4AEC-9738-D6D9B831988D}" type="presParOf" srcId="{96507262-606A-49CB-854D-D53E783886E2}" destId="{42550D21-C4E7-48E0-9DDF-65F99BD30A2F}" srcOrd="1" destOrd="0" presId="urn:microsoft.com/office/officeart/2005/8/layout/hierarchy2"/>
    <dgm:cxn modelId="{B59DE497-58A5-4B6D-9906-0691E55DF1C3}" type="presParOf" srcId="{42550D21-C4E7-48E0-9DDF-65F99BD30A2F}" destId="{DD429EF3-51EE-48CA-ABF7-22EDC3667DB8}" srcOrd="0" destOrd="0" presId="urn:microsoft.com/office/officeart/2005/8/layout/hierarchy2"/>
    <dgm:cxn modelId="{49B7DB35-4D18-421A-B5D2-14C828640432}" type="presParOf" srcId="{42550D21-C4E7-48E0-9DDF-65F99BD30A2F}" destId="{0D8ED33E-3E05-40FC-A9F9-715897A0F571}" srcOrd="1" destOrd="0" presId="urn:microsoft.com/office/officeart/2005/8/layout/hierarchy2"/>
    <dgm:cxn modelId="{4E39573B-C630-4721-92C7-B1EB21AEBD5D}" type="presParOf" srcId="{FA1B9EF5-A087-4D2A-B1B2-5B23D8B7E49B}" destId="{18A9A8F4-6C4B-4EF5-A2B9-B2B4DAE42EE4}" srcOrd="4" destOrd="0" presId="urn:microsoft.com/office/officeart/2005/8/layout/hierarchy2"/>
    <dgm:cxn modelId="{C9B69EDF-0788-4BC3-8306-4A7013571E97}" type="presParOf" srcId="{18A9A8F4-6C4B-4EF5-A2B9-B2B4DAE42EE4}" destId="{D3F1FC9F-169B-4BAB-9FFD-D87A6C0794E0}" srcOrd="0" destOrd="0" presId="urn:microsoft.com/office/officeart/2005/8/layout/hierarchy2"/>
    <dgm:cxn modelId="{C6102666-9CCB-4113-AF7F-08DF87E81685}" type="presParOf" srcId="{FA1B9EF5-A087-4D2A-B1B2-5B23D8B7E49B}" destId="{90051F0F-CF68-4FAB-8DC3-C73B66781887}" srcOrd="5" destOrd="0" presId="urn:microsoft.com/office/officeart/2005/8/layout/hierarchy2"/>
    <dgm:cxn modelId="{A29C21EE-FB49-45E4-9FDF-96215E75AC38}" type="presParOf" srcId="{90051F0F-CF68-4FAB-8DC3-C73B66781887}" destId="{81F1150D-27B5-44B2-8D0A-D0F3FECB42F3}" srcOrd="0" destOrd="0" presId="urn:microsoft.com/office/officeart/2005/8/layout/hierarchy2"/>
    <dgm:cxn modelId="{57460A61-25C6-4702-B017-2649433EB158}" type="presParOf" srcId="{90051F0F-CF68-4FAB-8DC3-C73B66781887}" destId="{35AF9C93-0A5A-485C-8E81-40E4AD0EE3C3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755CB149-2040-4CD0-812D-738DA3E103C1}" type="doc">
      <dgm:prSet loTypeId="urn:microsoft.com/office/officeart/2005/8/layout/hierarchy2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E714B196-1E09-44B2-9F73-050EF973F96A}">
      <dgm:prSet phldrT="[Text]"/>
      <dgm:spPr/>
      <dgm:t>
        <a:bodyPr/>
        <a:lstStyle/>
        <a:p>
          <a:r>
            <a:rPr lang="es-DO" noProof="0" dirty="0" smtClean="0"/>
            <a:t>Reactores</a:t>
          </a:r>
          <a:endParaRPr lang="es-DO" noProof="0" dirty="0"/>
        </a:p>
      </dgm:t>
    </dgm:pt>
    <dgm:pt modelId="{8D12A69C-8EF7-4C20-A593-AC3680E2E9E1}" type="parTrans" cxnId="{A5A0D439-CAAC-484D-8EBA-C861243BD8D4}">
      <dgm:prSet/>
      <dgm:spPr/>
      <dgm:t>
        <a:bodyPr/>
        <a:lstStyle/>
        <a:p>
          <a:endParaRPr lang="es-DO" noProof="0"/>
        </a:p>
      </dgm:t>
    </dgm:pt>
    <dgm:pt modelId="{C68FB46A-C62B-4985-91B9-70E362986EA9}" type="sibTrans" cxnId="{A5A0D439-CAAC-484D-8EBA-C861243BD8D4}">
      <dgm:prSet/>
      <dgm:spPr/>
      <dgm:t>
        <a:bodyPr/>
        <a:lstStyle/>
        <a:p>
          <a:endParaRPr lang="es-DO" noProof="0"/>
        </a:p>
      </dgm:t>
    </dgm:pt>
    <dgm:pt modelId="{E2088D7F-9ECB-45AB-987C-05559DCCAFD1}">
      <dgm:prSet phldrT="[Text]"/>
      <dgm:spPr/>
      <dgm:t>
        <a:bodyPr/>
        <a:lstStyle/>
        <a:p>
          <a:r>
            <a:rPr lang="es-DO" noProof="0" dirty="0" smtClean="0"/>
            <a:t>Funciones instantáneas y tiempo definido </a:t>
          </a:r>
          <a:endParaRPr lang="es-DO" noProof="0" dirty="0"/>
        </a:p>
      </dgm:t>
    </dgm:pt>
    <dgm:pt modelId="{233667CF-F373-40FC-A597-8A8D3A553B66}" type="parTrans" cxnId="{B2B28AE3-22B9-4877-8494-67CB1A02DF26}">
      <dgm:prSet/>
      <dgm:spPr/>
      <dgm:t>
        <a:bodyPr/>
        <a:lstStyle/>
        <a:p>
          <a:endParaRPr lang="es-DO" noProof="0"/>
        </a:p>
      </dgm:t>
    </dgm:pt>
    <dgm:pt modelId="{B70E36B3-5CC6-4283-B9AB-AD6D9B34595E}" type="sibTrans" cxnId="{B2B28AE3-22B9-4877-8494-67CB1A02DF26}">
      <dgm:prSet/>
      <dgm:spPr/>
      <dgm:t>
        <a:bodyPr/>
        <a:lstStyle/>
        <a:p>
          <a:endParaRPr lang="es-DO" noProof="0"/>
        </a:p>
      </dgm:t>
    </dgm:pt>
    <dgm:pt modelId="{4D4474FF-93E7-4E2C-89A3-4B7C7577BA27}">
      <dgm:prSet phldrT="[Text]"/>
      <dgm:spPr/>
      <dgm:t>
        <a:bodyPr/>
        <a:lstStyle/>
        <a:p>
          <a:r>
            <a:rPr lang="es-DO" noProof="0" dirty="0" smtClean="0"/>
            <a:t>Tiempo mínimo </a:t>
          </a:r>
          <a:r>
            <a:rPr lang="es-DO" dirty="0" smtClean="0"/>
            <a:t>1 segundo</a:t>
          </a:r>
          <a:endParaRPr lang="es-DO" noProof="0" dirty="0"/>
        </a:p>
      </dgm:t>
    </dgm:pt>
    <dgm:pt modelId="{7C31F521-83DC-408E-A6D4-14E690EAD398}" type="parTrans" cxnId="{52A87B56-B288-4313-9E42-91F541221FC4}">
      <dgm:prSet/>
      <dgm:spPr/>
      <dgm:t>
        <a:bodyPr/>
        <a:lstStyle/>
        <a:p>
          <a:endParaRPr lang="es-DO" noProof="0"/>
        </a:p>
      </dgm:t>
    </dgm:pt>
    <dgm:pt modelId="{25C20D9F-B33D-4CEB-B3EE-A6863B4EE6B1}" type="sibTrans" cxnId="{52A87B56-B288-4313-9E42-91F541221FC4}">
      <dgm:prSet/>
      <dgm:spPr/>
      <dgm:t>
        <a:bodyPr/>
        <a:lstStyle/>
        <a:p>
          <a:endParaRPr lang="es-DO" noProof="0"/>
        </a:p>
      </dgm:t>
    </dgm:pt>
    <dgm:pt modelId="{CAB1F6EA-159C-4CF2-995A-E8FD334F813F}">
      <dgm:prSet phldrT="[Text]"/>
      <dgm:spPr/>
      <dgm:t>
        <a:bodyPr/>
        <a:lstStyle/>
        <a:p>
          <a:r>
            <a:rPr lang="es-DO" noProof="0" dirty="0" smtClean="0"/>
            <a:t>Desactivadas</a:t>
          </a:r>
          <a:endParaRPr lang="es-DO" noProof="0" dirty="0"/>
        </a:p>
      </dgm:t>
    </dgm:pt>
    <dgm:pt modelId="{84A4EA58-C4E9-4F3D-AF58-45C71EC94A40}" type="parTrans" cxnId="{B05428F6-822D-406A-9B25-983FBF81B966}">
      <dgm:prSet/>
      <dgm:spPr/>
      <dgm:t>
        <a:bodyPr/>
        <a:lstStyle/>
        <a:p>
          <a:endParaRPr lang="es-DO" noProof="0"/>
        </a:p>
      </dgm:t>
    </dgm:pt>
    <dgm:pt modelId="{746C440F-C9E3-43E1-A814-202CFF3A7DD5}" type="sibTrans" cxnId="{B05428F6-822D-406A-9B25-983FBF81B966}">
      <dgm:prSet/>
      <dgm:spPr/>
      <dgm:t>
        <a:bodyPr/>
        <a:lstStyle/>
        <a:p>
          <a:endParaRPr lang="es-DO" noProof="0"/>
        </a:p>
      </dgm:t>
    </dgm:pt>
    <dgm:pt modelId="{C3B24695-F834-4A68-8DE9-5BA1364AF7E7}">
      <dgm:prSet phldrT="[Text]"/>
      <dgm:spPr/>
      <dgm:t>
        <a:bodyPr/>
        <a:lstStyle/>
        <a:p>
          <a:r>
            <a:rPr lang="es-DO" noProof="0" dirty="0" smtClean="0"/>
            <a:t>Arranque</a:t>
          </a:r>
          <a:endParaRPr lang="es-DO" noProof="0" dirty="0"/>
        </a:p>
      </dgm:t>
    </dgm:pt>
    <dgm:pt modelId="{A382AA89-0CB1-479E-B35F-05DC2AB8C8D6}" type="parTrans" cxnId="{86828F2B-F9BF-4429-AE14-12C27074DD1B}">
      <dgm:prSet/>
      <dgm:spPr/>
      <dgm:t>
        <a:bodyPr/>
        <a:lstStyle/>
        <a:p>
          <a:endParaRPr lang="es-DO" noProof="0"/>
        </a:p>
      </dgm:t>
    </dgm:pt>
    <dgm:pt modelId="{C6B52C09-2A05-40FA-9C53-6B6F0FCE1DA0}" type="sibTrans" cxnId="{86828F2B-F9BF-4429-AE14-12C27074DD1B}">
      <dgm:prSet/>
      <dgm:spPr/>
      <dgm:t>
        <a:bodyPr/>
        <a:lstStyle/>
        <a:p>
          <a:endParaRPr lang="es-DO" noProof="0"/>
        </a:p>
      </dgm:t>
    </dgm:pt>
    <dgm:pt modelId="{81733D78-3232-4B3B-86E6-73D7D217B009}">
      <dgm:prSet phldrT="[Text]"/>
      <dgm:spPr/>
      <dgm:t>
        <a:bodyPr/>
        <a:lstStyle/>
        <a:p>
          <a:r>
            <a:rPr lang="es-ES" noProof="0" dirty="0" smtClean="0"/>
            <a:t>150% de la corriente nominal del reactor</a:t>
          </a:r>
          <a:endParaRPr lang="es-DO" noProof="0" dirty="0"/>
        </a:p>
      </dgm:t>
    </dgm:pt>
    <dgm:pt modelId="{AC7E74F2-080F-4079-9FC6-A65932AD95C1}" type="parTrans" cxnId="{A6E77D68-649F-4597-B033-4406126B9897}">
      <dgm:prSet/>
      <dgm:spPr/>
      <dgm:t>
        <a:bodyPr/>
        <a:lstStyle/>
        <a:p>
          <a:endParaRPr lang="es-DO" noProof="0"/>
        </a:p>
      </dgm:t>
    </dgm:pt>
    <dgm:pt modelId="{6F9BA9A7-4823-48C5-8177-0A19CFB9E929}" type="sibTrans" cxnId="{A6E77D68-649F-4597-B033-4406126B9897}">
      <dgm:prSet/>
      <dgm:spPr/>
      <dgm:t>
        <a:bodyPr/>
        <a:lstStyle/>
        <a:p>
          <a:endParaRPr lang="es-DO" noProof="0"/>
        </a:p>
      </dgm:t>
    </dgm:pt>
    <dgm:pt modelId="{FB997461-B8AA-4252-B890-07CECDE9C2CC}">
      <dgm:prSet phldrT="[Text]"/>
      <dgm:spPr/>
      <dgm:t>
        <a:bodyPr/>
        <a:lstStyle/>
        <a:p>
          <a:r>
            <a:rPr lang="es-DO" noProof="0" dirty="0" smtClean="0"/>
            <a:t>40 </a:t>
          </a:r>
          <a:r>
            <a:rPr lang="es-DO" noProof="0" dirty="0" smtClean="0"/>
            <a:t>% de la </a:t>
          </a:r>
          <a:r>
            <a:rPr lang="es-ES" noProof="0" smtClean="0"/>
            <a:t>corriente nominal del reactor</a:t>
          </a:r>
          <a:endParaRPr lang="es-DO" noProof="0" dirty="0"/>
        </a:p>
      </dgm:t>
    </dgm:pt>
    <dgm:pt modelId="{603E6B7E-6E28-43C2-9972-207D9E6AA9FA}" type="parTrans" cxnId="{064D6F06-181A-4D9A-AA17-1CBBCC8E7A13}">
      <dgm:prSet/>
      <dgm:spPr/>
      <dgm:t>
        <a:bodyPr/>
        <a:lstStyle/>
        <a:p>
          <a:endParaRPr lang="es-DO" noProof="0"/>
        </a:p>
      </dgm:t>
    </dgm:pt>
    <dgm:pt modelId="{70C36CBE-7CAD-4089-B0FC-14ABA0DE336A}" type="sibTrans" cxnId="{064D6F06-181A-4D9A-AA17-1CBBCC8E7A13}">
      <dgm:prSet/>
      <dgm:spPr/>
      <dgm:t>
        <a:bodyPr/>
        <a:lstStyle/>
        <a:p>
          <a:endParaRPr lang="es-DO" noProof="0"/>
        </a:p>
      </dgm:t>
    </dgm:pt>
    <dgm:pt modelId="{104C9900-B160-4AF7-82A8-E47538A191A6}">
      <dgm:prSet phldrT="[Text]"/>
      <dgm:spPr/>
      <dgm:t>
        <a:bodyPr/>
        <a:lstStyle/>
        <a:p>
          <a:r>
            <a:rPr lang="es-DO" noProof="0" dirty="0" smtClean="0"/>
            <a:t>  Protección de </a:t>
          </a:r>
          <a:r>
            <a:rPr lang="es-DO" noProof="0" dirty="0" err="1" smtClean="0"/>
            <a:t>sobrecorriente</a:t>
          </a:r>
          <a:endParaRPr lang="es-DO" noProof="0" dirty="0"/>
        </a:p>
      </dgm:t>
    </dgm:pt>
    <dgm:pt modelId="{B50BC23E-D98B-4F52-BE4E-085006AFA353}" type="parTrans" cxnId="{37882DAF-AF9C-4A09-9E0D-A5C78794E4F2}">
      <dgm:prSet/>
      <dgm:spPr/>
      <dgm:t>
        <a:bodyPr/>
        <a:lstStyle/>
        <a:p>
          <a:endParaRPr lang="en-US"/>
        </a:p>
      </dgm:t>
    </dgm:pt>
    <dgm:pt modelId="{BB7AC595-BCE3-4919-89C1-5DB21ED9746A}" type="sibTrans" cxnId="{37882DAF-AF9C-4A09-9E0D-A5C78794E4F2}">
      <dgm:prSet/>
      <dgm:spPr/>
      <dgm:t>
        <a:bodyPr/>
        <a:lstStyle/>
        <a:p>
          <a:endParaRPr lang="en-US"/>
        </a:p>
      </dgm:t>
    </dgm:pt>
    <dgm:pt modelId="{4320086E-3929-4B36-958A-531DFE996E52}" type="pres">
      <dgm:prSet presAssocID="{755CB149-2040-4CD0-812D-738DA3E103C1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50A838F-F1F7-48D0-AE03-DBB3D08BCBED}" type="pres">
      <dgm:prSet presAssocID="{E714B196-1E09-44B2-9F73-050EF973F96A}" presName="root1" presStyleCnt="0"/>
      <dgm:spPr/>
    </dgm:pt>
    <dgm:pt modelId="{09F69A29-7C15-444A-A69F-E739AAB596F3}" type="pres">
      <dgm:prSet presAssocID="{E714B196-1E09-44B2-9F73-050EF973F96A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481FCD9-4B8D-4817-857B-F65DF2858A5D}" type="pres">
      <dgm:prSet presAssocID="{E714B196-1E09-44B2-9F73-050EF973F96A}" presName="level2hierChild" presStyleCnt="0"/>
      <dgm:spPr/>
    </dgm:pt>
    <dgm:pt modelId="{E4C2586D-9070-409B-9571-A7667D9FC335}" type="pres">
      <dgm:prSet presAssocID="{B50BC23E-D98B-4F52-BE4E-085006AFA353}" presName="conn2-1" presStyleLbl="parChTrans1D2" presStyleIdx="0" presStyleCnt="1"/>
      <dgm:spPr/>
    </dgm:pt>
    <dgm:pt modelId="{DA1D35C6-6CED-4322-9330-ACB897031FB4}" type="pres">
      <dgm:prSet presAssocID="{B50BC23E-D98B-4F52-BE4E-085006AFA353}" presName="connTx" presStyleLbl="parChTrans1D2" presStyleIdx="0" presStyleCnt="1"/>
      <dgm:spPr/>
    </dgm:pt>
    <dgm:pt modelId="{D83DFF35-A7CC-4F88-B62E-23ACA0CB2332}" type="pres">
      <dgm:prSet presAssocID="{104C9900-B160-4AF7-82A8-E47538A191A6}" presName="root2" presStyleCnt="0"/>
      <dgm:spPr/>
    </dgm:pt>
    <dgm:pt modelId="{11143FD4-AC75-4996-BBBD-D5A166B5E7F5}" type="pres">
      <dgm:prSet presAssocID="{104C9900-B160-4AF7-82A8-E47538A191A6}" presName="LevelTwoTextNode" presStyleLbl="node2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334D61D-D955-4C48-9955-2E2101F04973}" type="pres">
      <dgm:prSet presAssocID="{104C9900-B160-4AF7-82A8-E47538A191A6}" presName="level3hierChild" presStyleCnt="0"/>
      <dgm:spPr/>
    </dgm:pt>
    <dgm:pt modelId="{A79F8117-E46E-4741-9C8F-E1B0E46878BC}" type="pres">
      <dgm:prSet presAssocID="{233667CF-F373-40FC-A597-8A8D3A553B66}" presName="conn2-1" presStyleLbl="parChTrans1D3" presStyleIdx="0" presStyleCnt="3"/>
      <dgm:spPr/>
      <dgm:t>
        <a:bodyPr/>
        <a:lstStyle/>
        <a:p>
          <a:endParaRPr lang="en-US"/>
        </a:p>
      </dgm:t>
    </dgm:pt>
    <dgm:pt modelId="{5C1FD175-BE16-4AC2-8BDE-DF2D506A2591}" type="pres">
      <dgm:prSet presAssocID="{233667CF-F373-40FC-A597-8A8D3A553B66}" presName="connTx" presStyleLbl="parChTrans1D3" presStyleIdx="0" presStyleCnt="3"/>
      <dgm:spPr/>
      <dgm:t>
        <a:bodyPr/>
        <a:lstStyle/>
        <a:p>
          <a:endParaRPr lang="en-US"/>
        </a:p>
      </dgm:t>
    </dgm:pt>
    <dgm:pt modelId="{C19128FD-723B-485D-9593-749B961D56C1}" type="pres">
      <dgm:prSet presAssocID="{E2088D7F-9ECB-45AB-987C-05559DCCAFD1}" presName="root2" presStyleCnt="0"/>
      <dgm:spPr/>
    </dgm:pt>
    <dgm:pt modelId="{5291D968-F0EB-4AC8-AB3C-D96FE55BC2EF}" type="pres">
      <dgm:prSet presAssocID="{E2088D7F-9ECB-45AB-987C-05559DCCAFD1}" presName="LevelTwoTextNode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9FE6D08-AB41-4347-9E7B-42082F2EA70A}" type="pres">
      <dgm:prSet presAssocID="{E2088D7F-9ECB-45AB-987C-05559DCCAFD1}" presName="level3hierChild" presStyleCnt="0"/>
      <dgm:spPr/>
    </dgm:pt>
    <dgm:pt modelId="{3CAE86AA-F8A5-4851-BFEC-25BE16ED797C}" type="pres">
      <dgm:prSet presAssocID="{84A4EA58-C4E9-4F3D-AF58-45C71EC94A40}" presName="conn2-1" presStyleLbl="parChTrans1D4" presStyleIdx="0" presStyleCnt="3"/>
      <dgm:spPr/>
      <dgm:t>
        <a:bodyPr/>
        <a:lstStyle/>
        <a:p>
          <a:endParaRPr lang="en-US"/>
        </a:p>
      </dgm:t>
    </dgm:pt>
    <dgm:pt modelId="{7CCE5276-1A5B-48E0-9455-AF229B09D1DC}" type="pres">
      <dgm:prSet presAssocID="{84A4EA58-C4E9-4F3D-AF58-45C71EC94A40}" presName="connTx" presStyleLbl="parChTrans1D4" presStyleIdx="0" presStyleCnt="3"/>
      <dgm:spPr/>
      <dgm:t>
        <a:bodyPr/>
        <a:lstStyle/>
        <a:p>
          <a:endParaRPr lang="en-US"/>
        </a:p>
      </dgm:t>
    </dgm:pt>
    <dgm:pt modelId="{44DD977A-71B5-41C1-9948-5CDC4B0082A9}" type="pres">
      <dgm:prSet presAssocID="{CAB1F6EA-159C-4CF2-995A-E8FD334F813F}" presName="root2" presStyleCnt="0"/>
      <dgm:spPr/>
    </dgm:pt>
    <dgm:pt modelId="{AC62F636-9C32-4B18-9735-8E6D48D476B0}" type="pres">
      <dgm:prSet presAssocID="{CAB1F6EA-159C-4CF2-995A-E8FD334F813F}" presName="LevelTwoTextNode" presStyleLbl="node4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C08C8B5-C7C5-4C82-80BE-EE972B9BC783}" type="pres">
      <dgm:prSet presAssocID="{CAB1F6EA-159C-4CF2-995A-E8FD334F813F}" presName="level3hierChild" presStyleCnt="0"/>
      <dgm:spPr/>
    </dgm:pt>
    <dgm:pt modelId="{50F19E9B-DBC2-4CCE-865E-261918B4E8AE}" type="pres">
      <dgm:prSet presAssocID="{A382AA89-0CB1-479E-B35F-05DC2AB8C8D6}" presName="conn2-1" presStyleLbl="parChTrans1D3" presStyleIdx="1" presStyleCnt="3"/>
      <dgm:spPr/>
      <dgm:t>
        <a:bodyPr/>
        <a:lstStyle/>
        <a:p>
          <a:endParaRPr lang="en-US"/>
        </a:p>
      </dgm:t>
    </dgm:pt>
    <dgm:pt modelId="{092BFCE4-2ACB-42DF-95D2-34B412E27AB4}" type="pres">
      <dgm:prSet presAssocID="{A382AA89-0CB1-479E-B35F-05DC2AB8C8D6}" presName="connTx" presStyleLbl="parChTrans1D3" presStyleIdx="1" presStyleCnt="3"/>
      <dgm:spPr/>
      <dgm:t>
        <a:bodyPr/>
        <a:lstStyle/>
        <a:p>
          <a:endParaRPr lang="en-US"/>
        </a:p>
      </dgm:t>
    </dgm:pt>
    <dgm:pt modelId="{25DA4074-E036-405C-8F96-D0C91E169741}" type="pres">
      <dgm:prSet presAssocID="{C3B24695-F834-4A68-8DE9-5BA1364AF7E7}" presName="root2" presStyleCnt="0"/>
      <dgm:spPr/>
    </dgm:pt>
    <dgm:pt modelId="{D78FA079-D994-47A1-96B0-7C085569BAB1}" type="pres">
      <dgm:prSet presAssocID="{C3B24695-F834-4A68-8DE9-5BA1364AF7E7}" presName="LevelTwoTextNode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EE64CF9-CEE1-4073-96A7-607829CFC862}" type="pres">
      <dgm:prSet presAssocID="{C3B24695-F834-4A68-8DE9-5BA1364AF7E7}" presName="level3hierChild" presStyleCnt="0"/>
      <dgm:spPr/>
    </dgm:pt>
    <dgm:pt modelId="{520BBABC-6D98-438C-833F-85EE46AA9F52}" type="pres">
      <dgm:prSet presAssocID="{AC7E74F2-080F-4079-9FC6-A65932AD95C1}" presName="conn2-1" presStyleLbl="parChTrans1D4" presStyleIdx="1" presStyleCnt="3"/>
      <dgm:spPr/>
      <dgm:t>
        <a:bodyPr/>
        <a:lstStyle/>
        <a:p>
          <a:endParaRPr lang="en-US"/>
        </a:p>
      </dgm:t>
    </dgm:pt>
    <dgm:pt modelId="{23426FAF-2EFF-455D-8D30-B660AE4BC1DF}" type="pres">
      <dgm:prSet presAssocID="{AC7E74F2-080F-4079-9FC6-A65932AD95C1}" presName="connTx" presStyleLbl="parChTrans1D4" presStyleIdx="1" presStyleCnt="3"/>
      <dgm:spPr/>
      <dgm:t>
        <a:bodyPr/>
        <a:lstStyle/>
        <a:p>
          <a:endParaRPr lang="en-US"/>
        </a:p>
      </dgm:t>
    </dgm:pt>
    <dgm:pt modelId="{E1AD6E15-2847-4C5B-9D37-9D708918DC25}" type="pres">
      <dgm:prSet presAssocID="{81733D78-3232-4B3B-86E6-73D7D217B009}" presName="root2" presStyleCnt="0"/>
      <dgm:spPr/>
    </dgm:pt>
    <dgm:pt modelId="{4E2C119F-48FA-40E2-B579-F9C5776A6035}" type="pres">
      <dgm:prSet presAssocID="{81733D78-3232-4B3B-86E6-73D7D217B009}" presName="LevelTwoTextNode" presStyleLbl="node4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9A78938-83CC-459D-9975-8F78C4743F54}" type="pres">
      <dgm:prSet presAssocID="{81733D78-3232-4B3B-86E6-73D7D217B009}" presName="level3hierChild" presStyleCnt="0"/>
      <dgm:spPr/>
    </dgm:pt>
    <dgm:pt modelId="{25FA9F31-3424-4133-B4F8-B858FC0E00AF}" type="pres">
      <dgm:prSet presAssocID="{603E6B7E-6E28-43C2-9972-207D9E6AA9FA}" presName="conn2-1" presStyleLbl="parChTrans1D4" presStyleIdx="2" presStyleCnt="3"/>
      <dgm:spPr/>
      <dgm:t>
        <a:bodyPr/>
        <a:lstStyle/>
        <a:p>
          <a:endParaRPr lang="en-US"/>
        </a:p>
      </dgm:t>
    </dgm:pt>
    <dgm:pt modelId="{5837BA3F-109F-4F99-BDB3-85AA6EBE274E}" type="pres">
      <dgm:prSet presAssocID="{603E6B7E-6E28-43C2-9972-207D9E6AA9FA}" presName="connTx" presStyleLbl="parChTrans1D4" presStyleIdx="2" presStyleCnt="3"/>
      <dgm:spPr/>
      <dgm:t>
        <a:bodyPr/>
        <a:lstStyle/>
        <a:p>
          <a:endParaRPr lang="en-US"/>
        </a:p>
      </dgm:t>
    </dgm:pt>
    <dgm:pt modelId="{2E25AE7A-5D0B-4715-845D-CABBC677135E}" type="pres">
      <dgm:prSet presAssocID="{FB997461-B8AA-4252-B890-07CECDE9C2CC}" presName="root2" presStyleCnt="0"/>
      <dgm:spPr/>
    </dgm:pt>
    <dgm:pt modelId="{5787CF0A-880D-426F-A473-98883240C958}" type="pres">
      <dgm:prSet presAssocID="{FB997461-B8AA-4252-B890-07CECDE9C2CC}" presName="LevelTwoTextNode" presStyleLbl="node4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2690CC2-4E72-43BA-BC90-86BDA7EA24A5}" type="pres">
      <dgm:prSet presAssocID="{FB997461-B8AA-4252-B890-07CECDE9C2CC}" presName="level3hierChild" presStyleCnt="0"/>
      <dgm:spPr/>
    </dgm:pt>
    <dgm:pt modelId="{C824A90D-F09D-459A-A38A-87E245579B3C}" type="pres">
      <dgm:prSet presAssocID="{7C31F521-83DC-408E-A6D4-14E690EAD398}" presName="conn2-1" presStyleLbl="parChTrans1D3" presStyleIdx="2" presStyleCnt="3"/>
      <dgm:spPr/>
      <dgm:t>
        <a:bodyPr/>
        <a:lstStyle/>
        <a:p>
          <a:endParaRPr lang="en-US"/>
        </a:p>
      </dgm:t>
    </dgm:pt>
    <dgm:pt modelId="{719B7C71-F530-4457-8584-7721720CBBC4}" type="pres">
      <dgm:prSet presAssocID="{7C31F521-83DC-408E-A6D4-14E690EAD398}" presName="connTx" presStyleLbl="parChTrans1D3" presStyleIdx="2" presStyleCnt="3"/>
      <dgm:spPr/>
      <dgm:t>
        <a:bodyPr/>
        <a:lstStyle/>
        <a:p>
          <a:endParaRPr lang="en-US"/>
        </a:p>
      </dgm:t>
    </dgm:pt>
    <dgm:pt modelId="{C11F87E4-3B80-4210-AB0C-5D9881D4BA5D}" type="pres">
      <dgm:prSet presAssocID="{4D4474FF-93E7-4E2C-89A3-4B7C7577BA27}" presName="root2" presStyleCnt="0"/>
      <dgm:spPr/>
    </dgm:pt>
    <dgm:pt modelId="{0D2A267A-27F7-4E0A-9816-B446099D3AE4}" type="pres">
      <dgm:prSet presAssocID="{4D4474FF-93E7-4E2C-89A3-4B7C7577BA27}" presName="LevelTwoTextNode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FD4F143-D52C-4584-B897-C45803C496BF}" type="pres">
      <dgm:prSet presAssocID="{4D4474FF-93E7-4E2C-89A3-4B7C7577BA27}" presName="level3hierChild" presStyleCnt="0"/>
      <dgm:spPr/>
    </dgm:pt>
  </dgm:ptLst>
  <dgm:cxnLst>
    <dgm:cxn modelId="{37882DAF-AF9C-4A09-9E0D-A5C78794E4F2}" srcId="{E714B196-1E09-44B2-9F73-050EF973F96A}" destId="{104C9900-B160-4AF7-82A8-E47538A191A6}" srcOrd="0" destOrd="0" parTransId="{B50BC23E-D98B-4F52-BE4E-085006AFA353}" sibTransId="{BB7AC595-BCE3-4919-89C1-5DB21ED9746A}"/>
    <dgm:cxn modelId="{94E4E2B2-41BD-4B8E-9743-69AF9B2B07DA}" type="presOf" srcId="{AC7E74F2-080F-4079-9FC6-A65932AD95C1}" destId="{23426FAF-2EFF-455D-8D30-B660AE4BC1DF}" srcOrd="1" destOrd="0" presId="urn:microsoft.com/office/officeart/2005/8/layout/hierarchy2"/>
    <dgm:cxn modelId="{74916DE0-3CA5-4319-89F7-F67F412C562B}" type="presOf" srcId="{7C31F521-83DC-408E-A6D4-14E690EAD398}" destId="{C824A90D-F09D-459A-A38A-87E245579B3C}" srcOrd="0" destOrd="0" presId="urn:microsoft.com/office/officeart/2005/8/layout/hierarchy2"/>
    <dgm:cxn modelId="{4BF0D6B6-F127-43CB-9741-049725E937F5}" type="presOf" srcId="{233667CF-F373-40FC-A597-8A8D3A553B66}" destId="{A79F8117-E46E-4741-9C8F-E1B0E46878BC}" srcOrd="0" destOrd="0" presId="urn:microsoft.com/office/officeart/2005/8/layout/hierarchy2"/>
    <dgm:cxn modelId="{8B7770EF-FD97-4BC1-95B5-74821DFC8454}" type="presOf" srcId="{AC7E74F2-080F-4079-9FC6-A65932AD95C1}" destId="{520BBABC-6D98-438C-833F-85EE46AA9F52}" srcOrd="0" destOrd="0" presId="urn:microsoft.com/office/officeart/2005/8/layout/hierarchy2"/>
    <dgm:cxn modelId="{B05428F6-822D-406A-9B25-983FBF81B966}" srcId="{E2088D7F-9ECB-45AB-987C-05559DCCAFD1}" destId="{CAB1F6EA-159C-4CF2-995A-E8FD334F813F}" srcOrd="0" destOrd="0" parTransId="{84A4EA58-C4E9-4F3D-AF58-45C71EC94A40}" sibTransId="{746C440F-C9E3-43E1-A814-202CFF3A7DD5}"/>
    <dgm:cxn modelId="{46C07367-21B3-4604-829E-61636AF5B856}" type="presOf" srcId="{7C31F521-83DC-408E-A6D4-14E690EAD398}" destId="{719B7C71-F530-4457-8584-7721720CBBC4}" srcOrd="1" destOrd="0" presId="urn:microsoft.com/office/officeart/2005/8/layout/hierarchy2"/>
    <dgm:cxn modelId="{6BE82281-4436-4E8A-B09A-C35A62E18DA4}" type="presOf" srcId="{104C9900-B160-4AF7-82A8-E47538A191A6}" destId="{11143FD4-AC75-4996-BBBD-D5A166B5E7F5}" srcOrd="0" destOrd="0" presId="urn:microsoft.com/office/officeart/2005/8/layout/hierarchy2"/>
    <dgm:cxn modelId="{3D87B96C-64F0-4230-9DEE-E9304A4E74A0}" type="presOf" srcId="{E2088D7F-9ECB-45AB-987C-05559DCCAFD1}" destId="{5291D968-F0EB-4AC8-AB3C-D96FE55BC2EF}" srcOrd="0" destOrd="0" presId="urn:microsoft.com/office/officeart/2005/8/layout/hierarchy2"/>
    <dgm:cxn modelId="{A5A0D439-CAAC-484D-8EBA-C861243BD8D4}" srcId="{755CB149-2040-4CD0-812D-738DA3E103C1}" destId="{E714B196-1E09-44B2-9F73-050EF973F96A}" srcOrd="0" destOrd="0" parTransId="{8D12A69C-8EF7-4C20-A593-AC3680E2E9E1}" sibTransId="{C68FB46A-C62B-4985-91B9-70E362986EA9}"/>
    <dgm:cxn modelId="{57249AB1-E2D6-40C1-B9FC-2B141A58713F}" type="presOf" srcId="{81733D78-3232-4B3B-86E6-73D7D217B009}" destId="{4E2C119F-48FA-40E2-B579-F9C5776A6035}" srcOrd="0" destOrd="0" presId="urn:microsoft.com/office/officeart/2005/8/layout/hierarchy2"/>
    <dgm:cxn modelId="{89E80A96-B43F-4CEC-927C-A9D089C1E3C1}" type="presOf" srcId="{603E6B7E-6E28-43C2-9972-207D9E6AA9FA}" destId="{5837BA3F-109F-4F99-BDB3-85AA6EBE274E}" srcOrd="1" destOrd="0" presId="urn:microsoft.com/office/officeart/2005/8/layout/hierarchy2"/>
    <dgm:cxn modelId="{89998F40-3F83-4B4A-8CB3-7E5D5648D359}" type="presOf" srcId="{4D4474FF-93E7-4E2C-89A3-4B7C7577BA27}" destId="{0D2A267A-27F7-4E0A-9816-B446099D3AE4}" srcOrd="0" destOrd="0" presId="urn:microsoft.com/office/officeart/2005/8/layout/hierarchy2"/>
    <dgm:cxn modelId="{52A87B56-B288-4313-9E42-91F541221FC4}" srcId="{104C9900-B160-4AF7-82A8-E47538A191A6}" destId="{4D4474FF-93E7-4E2C-89A3-4B7C7577BA27}" srcOrd="2" destOrd="0" parTransId="{7C31F521-83DC-408E-A6D4-14E690EAD398}" sibTransId="{25C20D9F-B33D-4CEB-B3EE-A6863B4EE6B1}"/>
    <dgm:cxn modelId="{D77A91C7-136A-47B0-97D1-2956CDE59BC5}" type="presOf" srcId="{233667CF-F373-40FC-A597-8A8D3A553B66}" destId="{5C1FD175-BE16-4AC2-8BDE-DF2D506A2591}" srcOrd="1" destOrd="0" presId="urn:microsoft.com/office/officeart/2005/8/layout/hierarchy2"/>
    <dgm:cxn modelId="{0E61DB43-5168-4AD9-81A5-195892558AAD}" type="presOf" srcId="{C3B24695-F834-4A68-8DE9-5BA1364AF7E7}" destId="{D78FA079-D994-47A1-96B0-7C085569BAB1}" srcOrd="0" destOrd="0" presId="urn:microsoft.com/office/officeart/2005/8/layout/hierarchy2"/>
    <dgm:cxn modelId="{064D6F06-181A-4D9A-AA17-1CBBCC8E7A13}" srcId="{C3B24695-F834-4A68-8DE9-5BA1364AF7E7}" destId="{FB997461-B8AA-4252-B890-07CECDE9C2CC}" srcOrd="1" destOrd="0" parTransId="{603E6B7E-6E28-43C2-9972-207D9E6AA9FA}" sibTransId="{70C36CBE-7CAD-4089-B0FC-14ABA0DE336A}"/>
    <dgm:cxn modelId="{08D549DD-34B5-4EDF-B70B-C91B666CD244}" type="presOf" srcId="{E714B196-1E09-44B2-9F73-050EF973F96A}" destId="{09F69A29-7C15-444A-A69F-E739AAB596F3}" srcOrd="0" destOrd="0" presId="urn:microsoft.com/office/officeart/2005/8/layout/hierarchy2"/>
    <dgm:cxn modelId="{A6E77D68-649F-4597-B033-4406126B9897}" srcId="{C3B24695-F834-4A68-8DE9-5BA1364AF7E7}" destId="{81733D78-3232-4B3B-86E6-73D7D217B009}" srcOrd="0" destOrd="0" parTransId="{AC7E74F2-080F-4079-9FC6-A65932AD95C1}" sibTransId="{6F9BA9A7-4823-48C5-8177-0A19CFB9E929}"/>
    <dgm:cxn modelId="{53F08D31-8311-4B2C-B1E3-0758D06A6630}" type="presOf" srcId="{FB997461-B8AA-4252-B890-07CECDE9C2CC}" destId="{5787CF0A-880D-426F-A473-98883240C958}" srcOrd="0" destOrd="0" presId="urn:microsoft.com/office/officeart/2005/8/layout/hierarchy2"/>
    <dgm:cxn modelId="{E8C0A57C-5219-4CD3-A34E-C9718BBEF35B}" type="presOf" srcId="{84A4EA58-C4E9-4F3D-AF58-45C71EC94A40}" destId="{3CAE86AA-F8A5-4851-BFEC-25BE16ED797C}" srcOrd="0" destOrd="0" presId="urn:microsoft.com/office/officeart/2005/8/layout/hierarchy2"/>
    <dgm:cxn modelId="{01EF819B-183A-4553-B0E3-CD54FD0B329E}" type="presOf" srcId="{B50BC23E-D98B-4F52-BE4E-085006AFA353}" destId="{DA1D35C6-6CED-4322-9330-ACB897031FB4}" srcOrd="1" destOrd="0" presId="urn:microsoft.com/office/officeart/2005/8/layout/hierarchy2"/>
    <dgm:cxn modelId="{9B314E40-8DB9-4142-958D-D13254DB2DE6}" type="presOf" srcId="{B50BC23E-D98B-4F52-BE4E-085006AFA353}" destId="{E4C2586D-9070-409B-9571-A7667D9FC335}" srcOrd="0" destOrd="0" presId="urn:microsoft.com/office/officeart/2005/8/layout/hierarchy2"/>
    <dgm:cxn modelId="{84497436-C8ED-4BC1-8A52-3A7DA02338C3}" type="presOf" srcId="{603E6B7E-6E28-43C2-9972-207D9E6AA9FA}" destId="{25FA9F31-3424-4133-B4F8-B858FC0E00AF}" srcOrd="0" destOrd="0" presId="urn:microsoft.com/office/officeart/2005/8/layout/hierarchy2"/>
    <dgm:cxn modelId="{86828F2B-F9BF-4429-AE14-12C27074DD1B}" srcId="{104C9900-B160-4AF7-82A8-E47538A191A6}" destId="{C3B24695-F834-4A68-8DE9-5BA1364AF7E7}" srcOrd="1" destOrd="0" parTransId="{A382AA89-0CB1-479E-B35F-05DC2AB8C8D6}" sibTransId="{C6B52C09-2A05-40FA-9C53-6B6F0FCE1DA0}"/>
    <dgm:cxn modelId="{AA5B369F-6AC5-4017-9741-215F3A8CEFAB}" type="presOf" srcId="{755CB149-2040-4CD0-812D-738DA3E103C1}" destId="{4320086E-3929-4B36-958A-531DFE996E52}" srcOrd="0" destOrd="0" presId="urn:microsoft.com/office/officeart/2005/8/layout/hierarchy2"/>
    <dgm:cxn modelId="{18C53B0B-DE71-473C-B682-C3A7B2BD22E2}" type="presOf" srcId="{A382AA89-0CB1-479E-B35F-05DC2AB8C8D6}" destId="{50F19E9B-DBC2-4CCE-865E-261918B4E8AE}" srcOrd="0" destOrd="0" presId="urn:microsoft.com/office/officeart/2005/8/layout/hierarchy2"/>
    <dgm:cxn modelId="{8B25BBFC-E2AE-428F-A689-0BC4B675CB1C}" type="presOf" srcId="{CAB1F6EA-159C-4CF2-995A-E8FD334F813F}" destId="{AC62F636-9C32-4B18-9735-8E6D48D476B0}" srcOrd="0" destOrd="0" presId="urn:microsoft.com/office/officeart/2005/8/layout/hierarchy2"/>
    <dgm:cxn modelId="{277BFBAF-8F1D-4920-B7B0-A6CF4007493B}" type="presOf" srcId="{84A4EA58-C4E9-4F3D-AF58-45C71EC94A40}" destId="{7CCE5276-1A5B-48E0-9455-AF229B09D1DC}" srcOrd="1" destOrd="0" presId="urn:microsoft.com/office/officeart/2005/8/layout/hierarchy2"/>
    <dgm:cxn modelId="{2E5199B1-E90A-4EC5-AF4F-82686DEA40BE}" type="presOf" srcId="{A382AA89-0CB1-479E-B35F-05DC2AB8C8D6}" destId="{092BFCE4-2ACB-42DF-95D2-34B412E27AB4}" srcOrd="1" destOrd="0" presId="urn:microsoft.com/office/officeart/2005/8/layout/hierarchy2"/>
    <dgm:cxn modelId="{B2B28AE3-22B9-4877-8494-67CB1A02DF26}" srcId="{104C9900-B160-4AF7-82A8-E47538A191A6}" destId="{E2088D7F-9ECB-45AB-987C-05559DCCAFD1}" srcOrd="0" destOrd="0" parTransId="{233667CF-F373-40FC-A597-8A8D3A553B66}" sibTransId="{B70E36B3-5CC6-4283-B9AB-AD6D9B34595E}"/>
    <dgm:cxn modelId="{7520DAF8-B5CC-4D50-A5FA-5E6D2E12FD38}" type="presParOf" srcId="{4320086E-3929-4B36-958A-531DFE996E52}" destId="{C50A838F-F1F7-48D0-AE03-DBB3D08BCBED}" srcOrd="0" destOrd="0" presId="urn:microsoft.com/office/officeart/2005/8/layout/hierarchy2"/>
    <dgm:cxn modelId="{E9AE7C63-AD94-44AE-AD9E-AB5A502B1F0B}" type="presParOf" srcId="{C50A838F-F1F7-48D0-AE03-DBB3D08BCBED}" destId="{09F69A29-7C15-444A-A69F-E739AAB596F3}" srcOrd="0" destOrd="0" presId="urn:microsoft.com/office/officeart/2005/8/layout/hierarchy2"/>
    <dgm:cxn modelId="{56180278-BE9D-4299-9C64-1B01A09DEEA6}" type="presParOf" srcId="{C50A838F-F1F7-48D0-AE03-DBB3D08BCBED}" destId="{1481FCD9-4B8D-4817-857B-F65DF2858A5D}" srcOrd="1" destOrd="0" presId="urn:microsoft.com/office/officeart/2005/8/layout/hierarchy2"/>
    <dgm:cxn modelId="{7A8AF9E4-5D94-4CF6-8CDD-06B0A83A248A}" type="presParOf" srcId="{1481FCD9-4B8D-4817-857B-F65DF2858A5D}" destId="{E4C2586D-9070-409B-9571-A7667D9FC335}" srcOrd="0" destOrd="0" presId="urn:microsoft.com/office/officeart/2005/8/layout/hierarchy2"/>
    <dgm:cxn modelId="{8BC4C266-EAB9-40C0-8D58-09D22838458D}" type="presParOf" srcId="{E4C2586D-9070-409B-9571-A7667D9FC335}" destId="{DA1D35C6-6CED-4322-9330-ACB897031FB4}" srcOrd="0" destOrd="0" presId="urn:microsoft.com/office/officeart/2005/8/layout/hierarchy2"/>
    <dgm:cxn modelId="{006E5A6A-05FD-472D-A4D3-821B1690BA4C}" type="presParOf" srcId="{1481FCD9-4B8D-4817-857B-F65DF2858A5D}" destId="{D83DFF35-A7CC-4F88-B62E-23ACA0CB2332}" srcOrd="1" destOrd="0" presId="urn:microsoft.com/office/officeart/2005/8/layout/hierarchy2"/>
    <dgm:cxn modelId="{533CF436-4D4F-4BA5-8AE0-6AF2B7376B8D}" type="presParOf" srcId="{D83DFF35-A7CC-4F88-B62E-23ACA0CB2332}" destId="{11143FD4-AC75-4996-BBBD-D5A166B5E7F5}" srcOrd="0" destOrd="0" presId="urn:microsoft.com/office/officeart/2005/8/layout/hierarchy2"/>
    <dgm:cxn modelId="{BADE972C-0128-4286-B54E-927E7C946DEF}" type="presParOf" srcId="{D83DFF35-A7CC-4F88-B62E-23ACA0CB2332}" destId="{B334D61D-D955-4C48-9955-2E2101F04973}" srcOrd="1" destOrd="0" presId="urn:microsoft.com/office/officeart/2005/8/layout/hierarchy2"/>
    <dgm:cxn modelId="{09C2E8B2-3AFA-4DDB-AE17-08F437A1A692}" type="presParOf" srcId="{B334D61D-D955-4C48-9955-2E2101F04973}" destId="{A79F8117-E46E-4741-9C8F-E1B0E46878BC}" srcOrd="0" destOrd="0" presId="urn:microsoft.com/office/officeart/2005/8/layout/hierarchy2"/>
    <dgm:cxn modelId="{AB191DD2-7485-4ECB-9D43-09122ADF0F29}" type="presParOf" srcId="{A79F8117-E46E-4741-9C8F-E1B0E46878BC}" destId="{5C1FD175-BE16-4AC2-8BDE-DF2D506A2591}" srcOrd="0" destOrd="0" presId="urn:microsoft.com/office/officeart/2005/8/layout/hierarchy2"/>
    <dgm:cxn modelId="{77E0FAE6-D07C-4543-B96D-6251CBE87C25}" type="presParOf" srcId="{B334D61D-D955-4C48-9955-2E2101F04973}" destId="{C19128FD-723B-485D-9593-749B961D56C1}" srcOrd="1" destOrd="0" presId="urn:microsoft.com/office/officeart/2005/8/layout/hierarchy2"/>
    <dgm:cxn modelId="{EF464B35-8239-45DB-B9CD-AE1AF6FB4201}" type="presParOf" srcId="{C19128FD-723B-485D-9593-749B961D56C1}" destId="{5291D968-F0EB-4AC8-AB3C-D96FE55BC2EF}" srcOrd="0" destOrd="0" presId="urn:microsoft.com/office/officeart/2005/8/layout/hierarchy2"/>
    <dgm:cxn modelId="{E1A42D2A-C175-4D04-ABBC-21C60A776D8F}" type="presParOf" srcId="{C19128FD-723B-485D-9593-749B961D56C1}" destId="{79FE6D08-AB41-4347-9E7B-42082F2EA70A}" srcOrd="1" destOrd="0" presId="urn:microsoft.com/office/officeart/2005/8/layout/hierarchy2"/>
    <dgm:cxn modelId="{A378B034-1918-4FAB-97E7-5C46C632B9EC}" type="presParOf" srcId="{79FE6D08-AB41-4347-9E7B-42082F2EA70A}" destId="{3CAE86AA-F8A5-4851-BFEC-25BE16ED797C}" srcOrd="0" destOrd="0" presId="urn:microsoft.com/office/officeart/2005/8/layout/hierarchy2"/>
    <dgm:cxn modelId="{46D37E1A-C354-4ABF-8F2E-6A0A536FBD6D}" type="presParOf" srcId="{3CAE86AA-F8A5-4851-BFEC-25BE16ED797C}" destId="{7CCE5276-1A5B-48E0-9455-AF229B09D1DC}" srcOrd="0" destOrd="0" presId="urn:microsoft.com/office/officeart/2005/8/layout/hierarchy2"/>
    <dgm:cxn modelId="{D7A63FA8-261B-498E-90DB-0F5233FE45A9}" type="presParOf" srcId="{79FE6D08-AB41-4347-9E7B-42082F2EA70A}" destId="{44DD977A-71B5-41C1-9948-5CDC4B0082A9}" srcOrd="1" destOrd="0" presId="urn:microsoft.com/office/officeart/2005/8/layout/hierarchy2"/>
    <dgm:cxn modelId="{FE1B15B0-0899-4503-8623-493E3E220699}" type="presParOf" srcId="{44DD977A-71B5-41C1-9948-5CDC4B0082A9}" destId="{AC62F636-9C32-4B18-9735-8E6D48D476B0}" srcOrd="0" destOrd="0" presId="urn:microsoft.com/office/officeart/2005/8/layout/hierarchy2"/>
    <dgm:cxn modelId="{DE1EEF65-F76B-432E-BD46-DEFD2C6DFB3A}" type="presParOf" srcId="{44DD977A-71B5-41C1-9948-5CDC4B0082A9}" destId="{DC08C8B5-C7C5-4C82-80BE-EE972B9BC783}" srcOrd="1" destOrd="0" presId="urn:microsoft.com/office/officeart/2005/8/layout/hierarchy2"/>
    <dgm:cxn modelId="{7E4FD846-9214-4723-8165-F086AEB25BB1}" type="presParOf" srcId="{B334D61D-D955-4C48-9955-2E2101F04973}" destId="{50F19E9B-DBC2-4CCE-865E-261918B4E8AE}" srcOrd="2" destOrd="0" presId="urn:microsoft.com/office/officeart/2005/8/layout/hierarchy2"/>
    <dgm:cxn modelId="{3495CCAC-B6AB-4D1C-8647-95C7F3D8D79A}" type="presParOf" srcId="{50F19E9B-DBC2-4CCE-865E-261918B4E8AE}" destId="{092BFCE4-2ACB-42DF-95D2-34B412E27AB4}" srcOrd="0" destOrd="0" presId="urn:microsoft.com/office/officeart/2005/8/layout/hierarchy2"/>
    <dgm:cxn modelId="{804EFD18-0CB9-425B-B56E-6BBEE4DB5DF8}" type="presParOf" srcId="{B334D61D-D955-4C48-9955-2E2101F04973}" destId="{25DA4074-E036-405C-8F96-D0C91E169741}" srcOrd="3" destOrd="0" presId="urn:microsoft.com/office/officeart/2005/8/layout/hierarchy2"/>
    <dgm:cxn modelId="{F3D00435-8D57-46E4-9549-1012182C18CC}" type="presParOf" srcId="{25DA4074-E036-405C-8F96-D0C91E169741}" destId="{D78FA079-D994-47A1-96B0-7C085569BAB1}" srcOrd="0" destOrd="0" presId="urn:microsoft.com/office/officeart/2005/8/layout/hierarchy2"/>
    <dgm:cxn modelId="{D4FD7429-DF40-4561-941C-A4CAE81FADAF}" type="presParOf" srcId="{25DA4074-E036-405C-8F96-D0C91E169741}" destId="{5EE64CF9-CEE1-4073-96A7-607829CFC862}" srcOrd="1" destOrd="0" presId="urn:microsoft.com/office/officeart/2005/8/layout/hierarchy2"/>
    <dgm:cxn modelId="{7C597720-1786-4791-BA6C-82576FBF1B17}" type="presParOf" srcId="{5EE64CF9-CEE1-4073-96A7-607829CFC862}" destId="{520BBABC-6D98-438C-833F-85EE46AA9F52}" srcOrd="0" destOrd="0" presId="urn:microsoft.com/office/officeart/2005/8/layout/hierarchy2"/>
    <dgm:cxn modelId="{AA72D122-9E3C-4002-9485-26F5392D3438}" type="presParOf" srcId="{520BBABC-6D98-438C-833F-85EE46AA9F52}" destId="{23426FAF-2EFF-455D-8D30-B660AE4BC1DF}" srcOrd="0" destOrd="0" presId="urn:microsoft.com/office/officeart/2005/8/layout/hierarchy2"/>
    <dgm:cxn modelId="{FA9EE329-5D86-442B-9A5E-9F6125A6107D}" type="presParOf" srcId="{5EE64CF9-CEE1-4073-96A7-607829CFC862}" destId="{E1AD6E15-2847-4C5B-9D37-9D708918DC25}" srcOrd="1" destOrd="0" presId="urn:microsoft.com/office/officeart/2005/8/layout/hierarchy2"/>
    <dgm:cxn modelId="{F1C50B1F-3FCA-4873-84A9-AE1D86BE5C28}" type="presParOf" srcId="{E1AD6E15-2847-4C5B-9D37-9D708918DC25}" destId="{4E2C119F-48FA-40E2-B579-F9C5776A6035}" srcOrd="0" destOrd="0" presId="urn:microsoft.com/office/officeart/2005/8/layout/hierarchy2"/>
    <dgm:cxn modelId="{B1F12304-BF80-4E8D-8248-5016A7C0CAA8}" type="presParOf" srcId="{E1AD6E15-2847-4C5B-9D37-9D708918DC25}" destId="{D9A78938-83CC-459D-9975-8F78C4743F54}" srcOrd="1" destOrd="0" presId="urn:microsoft.com/office/officeart/2005/8/layout/hierarchy2"/>
    <dgm:cxn modelId="{D973ACA2-7549-4C98-AB2F-D2AC4B4B5EA8}" type="presParOf" srcId="{5EE64CF9-CEE1-4073-96A7-607829CFC862}" destId="{25FA9F31-3424-4133-B4F8-B858FC0E00AF}" srcOrd="2" destOrd="0" presId="urn:microsoft.com/office/officeart/2005/8/layout/hierarchy2"/>
    <dgm:cxn modelId="{3EAC5B82-C1B2-4ADE-A62C-D4B562D53E25}" type="presParOf" srcId="{25FA9F31-3424-4133-B4F8-B858FC0E00AF}" destId="{5837BA3F-109F-4F99-BDB3-85AA6EBE274E}" srcOrd="0" destOrd="0" presId="urn:microsoft.com/office/officeart/2005/8/layout/hierarchy2"/>
    <dgm:cxn modelId="{69D9622D-8E4D-4E54-B239-763D033AFA5A}" type="presParOf" srcId="{5EE64CF9-CEE1-4073-96A7-607829CFC862}" destId="{2E25AE7A-5D0B-4715-845D-CABBC677135E}" srcOrd="3" destOrd="0" presId="urn:microsoft.com/office/officeart/2005/8/layout/hierarchy2"/>
    <dgm:cxn modelId="{63D4210C-6008-4E65-BB4C-B846B47C182C}" type="presParOf" srcId="{2E25AE7A-5D0B-4715-845D-CABBC677135E}" destId="{5787CF0A-880D-426F-A473-98883240C958}" srcOrd="0" destOrd="0" presId="urn:microsoft.com/office/officeart/2005/8/layout/hierarchy2"/>
    <dgm:cxn modelId="{7B140596-7488-4B10-933A-20F089F5C881}" type="presParOf" srcId="{2E25AE7A-5D0B-4715-845D-CABBC677135E}" destId="{F2690CC2-4E72-43BA-BC90-86BDA7EA24A5}" srcOrd="1" destOrd="0" presId="urn:microsoft.com/office/officeart/2005/8/layout/hierarchy2"/>
    <dgm:cxn modelId="{912DB44F-2908-4901-9F2A-994C708061B2}" type="presParOf" srcId="{B334D61D-D955-4C48-9955-2E2101F04973}" destId="{C824A90D-F09D-459A-A38A-87E245579B3C}" srcOrd="4" destOrd="0" presId="urn:microsoft.com/office/officeart/2005/8/layout/hierarchy2"/>
    <dgm:cxn modelId="{734E7A92-8D65-4750-955F-18838321E3EE}" type="presParOf" srcId="{C824A90D-F09D-459A-A38A-87E245579B3C}" destId="{719B7C71-F530-4457-8584-7721720CBBC4}" srcOrd="0" destOrd="0" presId="urn:microsoft.com/office/officeart/2005/8/layout/hierarchy2"/>
    <dgm:cxn modelId="{4F46F039-9BA4-43DA-8FF6-753EECEA9F88}" type="presParOf" srcId="{B334D61D-D955-4C48-9955-2E2101F04973}" destId="{C11F87E4-3B80-4210-AB0C-5D9881D4BA5D}" srcOrd="5" destOrd="0" presId="urn:microsoft.com/office/officeart/2005/8/layout/hierarchy2"/>
    <dgm:cxn modelId="{B8A79661-BFE3-4778-A7EB-1A194D695AAD}" type="presParOf" srcId="{C11F87E4-3B80-4210-AB0C-5D9881D4BA5D}" destId="{0D2A267A-27F7-4E0A-9816-B446099D3AE4}" srcOrd="0" destOrd="0" presId="urn:microsoft.com/office/officeart/2005/8/layout/hierarchy2"/>
    <dgm:cxn modelId="{8319880A-4940-40C5-A259-F5F556331D31}" type="presParOf" srcId="{C11F87E4-3B80-4210-AB0C-5D9881D4BA5D}" destId="{FFD4F143-D52C-4584-B897-C45803C496BF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50DBF33B-A31B-4FDF-9732-94DF2D8D08D2}" type="doc">
      <dgm:prSet loTypeId="urn:microsoft.com/office/officeart/2005/8/layout/chevron2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25DC87D7-6431-4CA1-BF16-77DBFEA5628F}">
      <dgm:prSet phldrT="[Text]"/>
      <dgm:spPr/>
      <dgm:t>
        <a:bodyPr/>
        <a:lstStyle/>
        <a:p>
          <a:r>
            <a:rPr lang="es-DO" b="1" noProof="0" smtClean="0"/>
            <a:t>FLUJO DE CARGA</a:t>
          </a:r>
          <a:endParaRPr lang="es-DO" noProof="0"/>
        </a:p>
      </dgm:t>
    </dgm:pt>
    <dgm:pt modelId="{3FD8C896-ACF7-414E-9EEB-D353CE953C0E}" type="parTrans" cxnId="{B44BE58A-8CDD-494A-A96D-36A2B433219B}">
      <dgm:prSet/>
      <dgm:spPr/>
      <dgm:t>
        <a:bodyPr/>
        <a:lstStyle/>
        <a:p>
          <a:endParaRPr lang="es-DO" noProof="0"/>
        </a:p>
      </dgm:t>
    </dgm:pt>
    <dgm:pt modelId="{C64BF6DB-435A-4179-9ABD-B8BDA5868862}" type="sibTrans" cxnId="{B44BE58A-8CDD-494A-A96D-36A2B433219B}">
      <dgm:prSet/>
      <dgm:spPr/>
      <dgm:t>
        <a:bodyPr/>
        <a:lstStyle/>
        <a:p>
          <a:endParaRPr lang="es-DO" noProof="0"/>
        </a:p>
      </dgm:t>
    </dgm:pt>
    <dgm:pt modelId="{7BFA8902-4740-42CF-BAF5-4F384541A241}">
      <dgm:prSet phldrT="[Text]"/>
      <dgm:spPr/>
      <dgm:t>
        <a:bodyPr/>
        <a:lstStyle/>
        <a:p>
          <a:r>
            <a:rPr lang="es-DO" noProof="0" dirty="0" smtClean="0"/>
            <a:t>Determinar los valores de carga</a:t>
          </a:r>
          <a:endParaRPr lang="es-DO" noProof="0" dirty="0"/>
        </a:p>
      </dgm:t>
    </dgm:pt>
    <dgm:pt modelId="{EDC5E856-598D-43B3-BD1C-E681F65C36BE}" type="parTrans" cxnId="{C6C55E94-56AC-49C8-8D04-B66D087A581F}">
      <dgm:prSet/>
      <dgm:spPr/>
      <dgm:t>
        <a:bodyPr/>
        <a:lstStyle/>
        <a:p>
          <a:endParaRPr lang="es-DO" noProof="0"/>
        </a:p>
      </dgm:t>
    </dgm:pt>
    <dgm:pt modelId="{BFFDF478-C08E-4A8A-8435-073B273546BF}" type="sibTrans" cxnId="{C6C55E94-56AC-49C8-8D04-B66D087A581F}">
      <dgm:prSet/>
      <dgm:spPr/>
      <dgm:t>
        <a:bodyPr/>
        <a:lstStyle/>
        <a:p>
          <a:endParaRPr lang="es-DO" noProof="0"/>
        </a:p>
      </dgm:t>
    </dgm:pt>
    <dgm:pt modelId="{0E49C36A-3B7E-41B0-8DD5-BEB90A61746D}">
      <dgm:prSet phldrT="[Text]"/>
      <dgm:spPr/>
      <dgm:t>
        <a:bodyPr/>
        <a:lstStyle/>
        <a:p>
          <a:r>
            <a:rPr lang="es-DO" noProof="0" smtClean="0"/>
            <a:t>Eescenarios posibles de generación </a:t>
          </a:r>
          <a:endParaRPr lang="es-DO" noProof="0"/>
        </a:p>
      </dgm:t>
    </dgm:pt>
    <dgm:pt modelId="{8809A164-F47C-499A-B7BF-55E7450AB45D}" type="parTrans" cxnId="{AD5E10F6-0B8F-4B83-A8FF-EC916FB0CD91}">
      <dgm:prSet/>
      <dgm:spPr/>
      <dgm:t>
        <a:bodyPr/>
        <a:lstStyle/>
        <a:p>
          <a:endParaRPr lang="es-DO" noProof="0"/>
        </a:p>
      </dgm:t>
    </dgm:pt>
    <dgm:pt modelId="{1C73BFEC-5B10-46AC-84CF-FACDBEBB5CBF}" type="sibTrans" cxnId="{AD5E10F6-0B8F-4B83-A8FF-EC916FB0CD91}">
      <dgm:prSet/>
      <dgm:spPr/>
      <dgm:t>
        <a:bodyPr/>
        <a:lstStyle/>
        <a:p>
          <a:endParaRPr lang="es-DO" noProof="0"/>
        </a:p>
      </dgm:t>
    </dgm:pt>
    <dgm:pt modelId="{7A691FB3-60B3-40E8-9D43-F9155B9DF373}">
      <dgm:prSet phldrT="[Text]"/>
      <dgm:spPr/>
      <dgm:t>
        <a:bodyPr/>
        <a:lstStyle/>
        <a:p>
          <a:r>
            <a:rPr lang="es-DO" noProof="0" smtClean="0"/>
            <a:t>CORTOCIRCUITO</a:t>
          </a:r>
          <a:endParaRPr lang="es-DO" noProof="0"/>
        </a:p>
      </dgm:t>
    </dgm:pt>
    <dgm:pt modelId="{185475CF-9B3B-47C1-AA51-E75DD0597B85}" type="parTrans" cxnId="{17CD857F-5233-45AF-AAB8-A038CE3A0953}">
      <dgm:prSet/>
      <dgm:spPr/>
      <dgm:t>
        <a:bodyPr/>
        <a:lstStyle/>
        <a:p>
          <a:endParaRPr lang="es-DO" noProof="0"/>
        </a:p>
      </dgm:t>
    </dgm:pt>
    <dgm:pt modelId="{890AB2E5-E45E-4B62-B9E5-4974E65318CB}" type="sibTrans" cxnId="{17CD857F-5233-45AF-AAB8-A038CE3A0953}">
      <dgm:prSet/>
      <dgm:spPr/>
      <dgm:t>
        <a:bodyPr/>
        <a:lstStyle/>
        <a:p>
          <a:endParaRPr lang="es-DO" noProof="0"/>
        </a:p>
      </dgm:t>
    </dgm:pt>
    <dgm:pt modelId="{CA391C0C-3A16-4125-BC46-C16E8A13B31F}">
      <dgm:prSet phldrT="[Text]"/>
      <dgm:spPr/>
      <dgm:t>
        <a:bodyPr/>
        <a:lstStyle/>
        <a:p>
          <a:r>
            <a:rPr lang="es-DO" noProof="0" dirty="0" smtClean="0"/>
            <a:t>Trifásicos, bifásicos, monofásicos y bifásicos a tierra con ubicaciones de la falla del 0% al 100% de cada línea, con pasos de 10%.</a:t>
          </a:r>
          <a:endParaRPr lang="es-DO" noProof="0" dirty="0"/>
        </a:p>
      </dgm:t>
    </dgm:pt>
    <dgm:pt modelId="{61781035-BD0F-4A8A-94D5-EA7E7331B9CC}" type="parTrans" cxnId="{AA1D6C03-0147-4905-9637-1C704051E558}">
      <dgm:prSet/>
      <dgm:spPr/>
      <dgm:t>
        <a:bodyPr/>
        <a:lstStyle/>
        <a:p>
          <a:endParaRPr lang="es-DO" noProof="0"/>
        </a:p>
      </dgm:t>
    </dgm:pt>
    <dgm:pt modelId="{A5C30ACD-08C2-4ADC-9F53-2EE95801519C}" type="sibTrans" cxnId="{AA1D6C03-0147-4905-9637-1C704051E558}">
      <dgm:prSet/>
      <dgm:spPr/>
      <dgm:t>
        <a:bodyPr/>
        <a:lstStyle/>
        <a:p>
          <a:endParaRPr lang="es-DO" noProof="0"/>
        </a:p>
      </dgm:t>
    </dgm:pt>
    <dgm:pt modelId="{1049B5C6-6900-4819-9979-8E5C04D1F458}">
      <dgm:prSet phldrT="[Text]"/>
      <dgm:spPr/>
      <dgm:t>
        <a:bodyPr/>
        <a:lstStyle/>
        <a:p>
          <a:r>
            <a:rPr lang="es-DO" noProof="0" smtClean="0"/>
            <a:t>ESTABILIDAD</a:t>
          </a:r>
          <a:endParaRPr lang="es-DO" noProof="0"/>
        </a:p>
      </dgm:t>
    </dgm:pt>
    <dgm:pt modelId="{6942725F-15B4-48AB-93CB-360D9530E763}" type="parTrans" cxnId="{0C4C08DC-62D5-4BAA-8214-25BAF273476A}">
      <dgm:prSet/>
      <dgm:spPr/>
      <dgm:t>
        <a:bodyPr/>
        <a:lstStyle/>
        <a:p>
          <a:endParaRPr lang="es-DO" noProof="0"/>
        </a:p>
      </dgm:t>
    </dgm:pt>
    <dgm:pt modelId="{41720B9F-4C6A-47C2-9CAE-417D5666EFA0}" type="sibTrans" cxnId="{0C4C08DC-62D5-4BAA-8214-25BAF273476A}">
      <dgm:prSet/>
      <dgm:spPr/>
      <dgm:t>
        <a:bodyPr/>
        <a:lstStyle/>
        <a:p>
          <a:endParaRPr lang="es-DO" noProof="0"/>
        </a:p>
      </dgm:t>
    </dgm:pt>
    <dgm:pt modelId="{9912707F-66F6-4801-BD42-7B4E9B4EA2E3}">
      <dgm:prSet phldrT="[Text]"/>
      <dgm:spPr/>
      <dgm:t>
        <a:bodyPr/>
        <a:lstStyle/>
        <a:p>
          <a:r>
            <a:rPr lang="es-DO" noProof="0" smtClean="0"/>
            <a:t>Determinar el tiempo crítico de despeje de fallas</a:t>
          </a:r>
          <a:endParaRPr lang="es-DO" noProof="0"/>
        </a:p>
      </dgm:t>
    </dgm:pt>
    <dgm:pt modelId="{E97203CA-4DE6-4E9B-84B8-21DC4624EC3D}" type="parTrans" cxnId="{D1207C81-1A62-4FB8-BCBC-EE1BB300B9B2}">
      <dgm:prSet/>
      <dgm:spPr/>
      <dgm:t>
        <a:bodyPr/>
        <a:lstStyle/>
        <a:p>
          <a:endParaRPr lang="es-DO" noProof="0"/>
        </a:p>
      </dgm:t>
    </dgm:pt>
    <dgm:pt modelId="{8D4008C7-E120-4956-B715-9FB41D87B7FE}" type="sibTrans" cxnId="{D1207C81-1A62-4FB8-BCBC-EE1BB300B9B2}">
      <dgm:prSet/>
      <dgm:spPr/>
      <dgm:t>
        <a:bodyPr/>
        <a:lstStyle/>
        <a:p>
          <a:endParaRPr lang="es-DO" noProof="0"/>
        </a:p>
      </dgm:t>
    </dgm:pt>
    <dgm:pt modelId="{3EE93044-3603-4CC2-925A-6D29616C9D5A}">
      <dgm:prSet phldrT="[Text]"/>
      <dgm:spPr/>
      <dgm:t>
        <a:bodyPr/>
        <a:lstStyle/>
        <a:p>
          <a:r>
            <a:rPr lang="es-DO" noProof="0" smtClean="0"/>
            <a:t>Determinar el tiempo muerto máximo de recierre</a:t>
          </a:r>
          <a:endParaRPr lang="es-DO" noProof="0"/>
        </a:p>
      </dgm:t>
    </dgm:pt>
    <dgm:pt modelId="{9B3C327A-EC10-4D16-9549-2CF8AEA40AD2}" type="parTrans" cxnId="{4F29D067-340B-4E93-B301-6B173C1599D7}">
      <dgm:prSet/>
      <dgm:spPr/>
      <dgm:t>
        <a:bodyPr/>
        <a:lstStyle/>
        <a:p>
          <a:endParaRPr lang="es-DO" noProof="0"/>
        </a:p>
      </dgm:t>
    </dgm:pt>
    <dgm:pt modelId="{ABF4DC03-FB07-467A-91B7-2702F18CE058}" type="sibTrans" cxnId="{4F29D067-340B-4E93-B301-6B173C1599D7}">
      <dgm:prSet/>
      <dgm:spPr/>
      <dgm:t>
        <a:bodyPr/>
        <a:lstStyle/>
        <a:p>
          <a:endParaRPr lang="es-DO" noProof="0"/>
        </a:p>
      </dgm:t>
    </dgm:pt>
    <dgm:pt modelId="{32031357-445A-4020-9AD2-A37BD863F205}" type="pres">
      <dgm:prSet presAssocID="{50DBF33B-A31B-4FDF-9732-94DF2D8D08D2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839B4EB-1A82-4457-8918-1DE1CFA5C16C}" type="pres">
      <dgm:prSet presAssocID="{25DC87D7-6431-4CA1-BF16-77DBFEA5628F}" presName="composite" presStyleCnt="0"/>
      <dgm:spPr/>
    </dgm:pt>
    <dgm:pt modelId="{70A56FB5-34A9-4D8A-8119-E86672EA1553}" type="pres">
      <dgm:prSet presAssocID="{25DC87D7-6431-4CA1-BF16-77DBFEA5628F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127EC5C-A30C-4714-9722-2AE0532DCE6C}" type="pres">
      <dgm:prSet presAssocID="{25DC87D7-6431-4CA1-BF16-77DBFEA5628F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0889C18-9E51-4331-90C2-F8194C8F02E0}" type="pres">
      <dgm:prSet presAssocID="{C64BF6DB-435A-4179-9ABD-B8BDA5868862}" presName="sp" presStyleCnt="0"/>
      <dgm:spPr/>
    </dgm:pt>
    <dgm:pt modelId="{9D381937-0CCC-4DF6-8C62-AC7933010F33}" type="pres">
      <dgm:prSet presAssocID="{7A691FB3-60B3-40E8-9D43-F9155B9DF373}" presName="composite" presStyleCnt="0"/>
      <dgm:spPr/>
    </dgm:pt>
    <dgm:pt modelId="{8EF133EB-2909-4DFE-AF15-09FF159A039B}" type="pres">
      <dgm:prSet presAssocID="{7A691FB3-60B3-40E8-9D43-F9155B9DF373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E83683-48E5-4E5E-AD87-3BFC141ADA24}" type="pres">
      <dgm:prSet presAssocID="{7A691FB3-60B3-40E8-9D43-F9155B9DF373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E2CC94-C3C9-4419-8301-8A495DF59F27}" type="pres">
      <dgm:prSet presAssocID="{890AB2E5-E45E-4B62-B9E5-4974E65318CB}" presName="sp" presStyleCnt="0"/>
      <dgm:spPr/>
    </dgm:pt>
    <dgm:pt modelId="{B5CCD19D-D9B4-4B0C-A47F-B4C63D57023E}" type="pres">
      <dgm:prSet presAssocID="{1049B5C6-6900-4819-9979-8E5C04D1F458}" presName="composite" presStyleCnt="0"/>
      <dgm:spPr/>
    </dgm:pt>
    <dgm:pt modelId="{50DA104F-A7C8-4345-8D3A-B8F57C751B92}" type="pres">
      <dgm:prSet presAssocID="{1049B5C6-6900-4819-9979-8E5C04D1F458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B33DCE7-FA4F-4A5D-9E42-A0C809F09373}" type="pres">
      <dgm:prSet presAssocID="{1049B5C6-6900-4819-9979-8E5C04D1F458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AFD8E50-2D9D-4B8C-BB27-E29DD08D6549}" type="presOf" srcId="{25DC87D7-6431-4CA1-BF16-77DBFEA5628F}" destId="{70A56FB5-34A9-4D8A-8119-E86672EA1553}" srcOrd="0" destOrd="0" presId="urn:microsoft.com/office/officeart/2005/8/layout/chevron2"/>
    <dgm:cxn modelId="{B44BE58A-8CDD-494A-A96D-36A2B433219B}" srcId="{50DBF33B-A31B-4FDF-9732-94DF2D8D08D2}" destId="{25DC87D7-6431-4CA1-BF16-77DBFEA5628F}" srcOrd="0" destOrd="0" parTransId="{3FD8C896-ACF7-414E-9EEB-D353CE953C0E}" sibTransId="{C64BF6DB-435A-4179-9ABD-B8BDA5868862}"/>
    <dgm:cxn modelId="{E94B94BB-C0D2-4C9A-957F-857F6EF7A6E1}" type="presOf" srcId="{7BFA8902-4740-42CF-BAF5-4F384541A241}" destId="{5127EC5C-A30C-4714-9722-2AE0532DCE6C}" srcOrd="0" destOrd="0" presId="urn:microsoft.com/office/officeart/2005/8/layout/chevron2"/>
    <dgm:cxn modelId="{AA1D6C03-0147-4905-9637-1C704051E558}" srcId="{7A691FB3-60B3-40E8-9D43-F9155B9DF373}" destId="{CA391C0C-3A16-4125-BC46-C16E8A13B31F}" srcOrd="0" destOrd="0" parTransId="{61781035-BD0F-4A8A-94D5-EA7E7331B9CC}" sibTransId="{A5C30ACD-08C2-4ADC-9F53-2EE95801519C}"/>
    <dgm:cxn modelId="{F7D0A513-68F1-4519-9A30-70802F4D4DE8}" type="presOf" srcId="{7A691FB3-60B3-40E8-9D43-F9155B9DF373}" destId="{8EF133EB-2909-4DFE-AF15-09FF159A039B}" srcOrd="0" destOrd="0" presId="urn:microsoft.com/office/officeart/2005/8/layout/chevron2"/>
    <dgm:cxn modelId="{C034038C-A615-49F0-B0F7-453328E93ED8}" type="presOf" srcId="{CA391C0C-3A16-4125-BC46-C16E8A13B31F}" destId="{FAE83683-48E5-4E5E-AD87-3BFC141ADA24}" srcOrd="0" destOrd="0" presId="urn:microsoft.com/office/officeart/2005/8/layout/chevron2"/>
    <dgm:cxn modelId="{D1207C81-1A62-4FB8-BCBC-EE1BB300B9B2}" srcId="{1049B5C6-6900-4819-9979-8E5C04D1F458}" destId="{9912707F-66F6-4801-BD42-7B4E9B4EA2E3}" srcOrd="0" destOrd="0" parTransId="{E97203CA-4DE6-4E9B-84B8-21DC4624EC3D}" sibTransId="{8D4008C7-E120-4956-B715-9FB41D87B7FE}"/>
    <dgm:cxn modelId="{119BEF8B-C882-47FA-9E14-338E294B689B}" type="presOf" srcId="{0E49C36A-3B7E-41B0-8DD5-BEB90A61746D}" destId="{5127EC5C-A30C-4714-9722-2AE0532DCE6C}" srcOrd="0" destOrd="1" presId="urn:microsoft.com/office/officeart/2005/8/layout/chevron2"/>
    <dgm:cxn modelId="{A1D36746-661D-49D4-A8FF-C6D4AC927FF3}" type="presOf" srcId="{3EE93044-3603-4CC2-925A-6D29616C9D5A}" destId="{7B33DCE7-FA4F-4A5D-9E42-A0C809F09373}" srcOrd="0" destOrd="1" presId="urn:microsoft.com/office/officeart/2005/8/layout/chevron2"/>
    <dgm:cxn modelId="{AD5E10F6-0B8F-4B83-A8FF-EC916FB0CD91}" srcId="{25DC87D7-6431-4CA1-BF16-77DBFEA5628F}" destId="{0E49C36A-3B7E-41B0-8DD5-BEB90A61746D}" srcOrd="1" destOrd="0" parTransId="{8809A164-F47C-499A-B7BF-55E7450AB45D}" sibTransId="{1C73BFEC-5B10-46AC-84CF-FACDBEBB5CBF}"/>
    <dgm:cxn modelId="{17CD857F-5233-45AF-AAB8-A038CE3A0953}" srcId="{50DBF33B-A31B-4FDF-9732-94DF2D8D08D2}" destId="{7A691FB3-60B3-40E8-9D43-F9155B9DF373}" srcOrd="1" destOrd="0" parTransId="{185475CF-9B3B-47C1-AA51-E75DD0597B85}" sibTransId="{890AB2E5-E45E-4B62-B9E5-4974E65318CB}"/>
    <dgm:cxn modelId="{C6C55E94-56AC-49C8-8D04-B66D087A581F}" srcId="{25DC87D7-6431-4CA1-BF16-77DBFEA5628F}" destId="{7BFA8902-4740-42CF-BAF5-4F384541A241}" srcOrd="0" destOrd="0" parTransId="{EDC5E856-598D-43B3-BD1C-E681F65C36BE}" sibTransId="{BFFDF478-C08E-4A8A-8435-073B273546BF}"/>
    <dgm:cxn modelId="{0C4C08DC-62D5-4BAA-8214-25BAF273476A}" srcId="{50DBF33B-A31B-4FDF-9732-94DF2D8D08D2}" destId="{1049B5C6-6900-4819-9979-8E5C04D1F458}" srcOrd="2" destOrd="0" parTransId="{6942725F-15B4-48AB-93CB-360D9530E763}" sibTransId="{41720B9F-4C6A-47C2-9CAE-417D5666EFA0}"/>
    <dgm:cxn modelId="{10C6C25D-F667-4BAD-9DDC-AE3BD727B861}" type="presOf" srcId="{50DBF33B-A31B-4FDF-9732-94DF2D8D08D2}" destId="{32031357-445A-4020-9AD2-A37BD863F205}" srcOrd="0" destOrd="0" presId="urn:microsoft.com/office/officeart/2005/8/layout/chevron2"/>
    <dgm:cxn modelId="{ECF03347-0A32-43F0-AA05-0CBBE96FA40F}" type="presOf" srcId="{1049B5C6-6900-4819-9979-8E5C04D1F458}" destId="{50DA104F-A7C8-4345-8D3A-B8F57C751B92}" srcOrd="0" destOrd="0" presId="urn:microsoft.com/office/officeart/2005/8/layout/chevron2"/>
    <dgm:cxn modelId="{4F29D067-340B-4E93-B301-6B173C1599D7}" srcId="{1049B5C6-6900-4819-9979-8E5C04D1F458}" destId="{3EE93044-3603-4CC2-925A-6D29616C9D5A}" srcOrd="1" destOrd="0" parTransId="{9B3C327A-EC10-4D16-9549-2CF8AEA40AD2}" sibTransId="{ABF4DC03-FB07-467A-91B7-2702F18CE058}"/>
    <dgm:cxn modelId="{6B5A5060-EA89-4BBE-8FFE-E6907CF893CA}" type="presOf" srcId="{9912707F-66F6-4801-BD42-7B4E9B4EA2E3}" destId="{7B33DCE7-FA4F-4A5D-9E42-A0C809F09373}" srcOrd="0" destOrd="0" presId="urn:microsoft.com/office/officeart/2005/8/layout/chevron2"/>
    <dgm:cxn modelId="{A19FEA79-0015-43B0-8B36-ABBBFFACA32B}" type="presParOf" srcId="{32031357-445A-4020-9AD2-A37BD863F205}" destId="{5839B4EB-1A82-4457-8918-1DE1CFA5C16C}" srcOrd="0" destOrd="0" presId="urn:microsoft.com/office/officeart/2005/8/layout/chevron2"/>
    <dgm:cxn modelId="{2E131984-6892-4BED-A2BD-ED15E5CFA692}" type="presParOf" srcId="{5839B4EB-1A82-4457-8918-1DE1CFA5C16C}" destId="{70A56FB5-34A9-4D8A-8119-E86672EA1553}" srcOrd="0" destOrd="0" presId="urn:microsoft.com/office/officeart/2005/8/layout/chevron2"/>
    <dgm:cxn modelId="{00062678-57B3-463B-AA57-421DEDB5A60F}" type="presParOf" srcId="{5839B4EB-1A82-4457-8918-1DE1CFA5C16C}" destId="{5127EC5C-A30C-4714-9722-2AE0532DCE6C}" srcOrd="1" destOrd="0" presId="urn:microsoft.com/office/officeart/2005/8/layout/chevron2"/>
    <dgm:cxn modelId="{95A3E175-B8B8-49C4-A44E-12AD81F0E039}" type="presParOf" srcId="{32031357-445A-4020-9AD2-A37BD863F205}" destId="{C0889C18-9E51-4331-90C2-F8194C8F02E0}" srcOrd="1" destOrd="0" presId="urn:microsoft.com/office/officeart/2005/8/layout/chevron2"/>
    <dgm:cxn modelId="{FBF4E707-9065-4337-AFDB-3E274D2D3DCB}" type="presParOf" srcId="{32031357-445A-4020-9AD2-A37BD863F205}" destId="{9D381937-0CCC-4DF6-8C62-AC7933010F33}" srcOrd="2" destOrd="0" presId="urn:microsoft.com/office/officeart/2005/8/layout/chevron2"/>
    <dgm:cxn modelId="{8BED8630-8DC1-4A8D-90FD-E03AA1BB833B}" type="presParOf" srcId="{9D381937-0CCC-4DF6-8C62-AC7933010F33}" destId="{8EF133EB-2909-4DFE-AF15-09FF159A039B}" srcOrd="0" destOrd="0" presId="urn:microsoft.com/office/officeart/2005/8/layout/chevron2"/>
    <dgm:cxn modelId="{0FFCC73E-9223-4A9F-819F-AF236E7472E3}" type="presParOf" srcId="{9D381937-0CCC-4DF6-8C62-AC7933010F33}" destId="{FAE83683-48E5-4E5E-AD87-3BFC141ADA24}" srcOrd="1" destOrd="0" presId="urn:microsoft.com/office/officeart/2005/8/layout/chevron2"/>
    <dgm:cxn modelId="{3D1692E6-FBB8-4F95-996E-FA8FEC3753AF}" type="presParOf" srcId="{32031357-445A-4020-9AD2-A37BD863F205}" destId="{56E2CC94-C3C9-4419-8301-8A495DF59F27}" srcOrd="3" destOrd="0" presId="urn:microsoft.com/office/officeart/2005/8/layout/chevron2"/>
    <dgm:cxn modelId="{EEC9C8F6-4227-4E4E-8961-D5D74059B82B}" type="presParOf" srcId="{32031357-445A-4020-9AD2-A37BD863F205}" destId="{B5CCD19D-D9B4-4B0C-A47F-B4C63D57023E}" srcOrd="4" destOrd="0" presId="urn:microsoft.com/office/officeart/2005/8/layout/chevron2"/>
    <dgm:cxn modelId="{132F1D91-AB9A-45FD-9A06-FDCA3054023F}" type="presParOf" srcId="{B5CCD19D-D9B4-4B0C-A47F-B4C63D57023E}" destId="{50DA104F-A7C8-4345-8D3A-B8F57C751B92}" srcOrd="0" destOrd="0" presId="urn:microsoft.com/office/officeart/2005/8/layout/chevron2"/>
    <dgm:cxn modelId="{31C9D726-51DE-411C-959A-3C292D51688B}" type="presParOf" srcId="{B5CCD19D-D9B4-4B0C-A47F-B4C63D57023E}" destId="{7B33DCE7-FA4F-4A5D-9E42-A0C809F09373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CBCDD3-F39B-4184-AA1F-D6AC42DDDED5}">
      <dsp:nvSpPr>
        <dsp:cNvPr id="0" name=""/>
        <dsp:cNvSpPr/>
      </dsp:nvSpPr>
      <dsp:spPr>
        <a:xfrm>
          <a:off x="0" y="0"/>
          <a:ext cx="1744986" cy="1744986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C9D9B0F-2F75-4FF2-8C2B-D718CD9D2DF0}">
      <dsp:nvSpPr>
        <dsp:cNvPr id="0" name=""/>
        <dsp:cNvSpPr/>
      </dsp:nvSpPr>
      <dsp:spPr>
        <a:xfrm>
          <a:off x="872493" y="0"/>
          <a:ext cx="6061707" cy="174498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2300" kern="1200" dirty="0" smtClean="0"/>
            <a:t>Especificaciones mínimas que deben tener los sistemas de protecciones del SENI.</a:t>
          </a:r>
          <a:endParaRPr lang="en-US" sz="2300" kern="1200" dirty="0"/>
        </a:p>
      </dsp:txBody>
      <dsp:txXfrm>
        <a:off x="872493" y="0"/>
        <a:ext cx="6061707" cy="828868"/>
      </dsp:txXfrm>
    </dsp:sp>
    <dsp:sp modelId="{67478A7E-2A53-4B2C-8A3A-174C09A8A2BF}">
      <dsp:nvSpPr>
        <dsp:cNvPr id="0" name=""/>
        <dsp:cNvSpPr/>
      </dsp:nvSpPr>
      <dsp:spPr>
        <a:xfrm>
          <a:off x="458058" y="828868"/>
          <a:ext cx="828868" cy="828868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4">
                <a:hueOff val="-4464770"/>
                <a:satOff val="26899"/>
                <a:lumOff val="2156"/>
                <a:alphaOff val="0"/>
                <a:shade val="51000"/>
                <a:satMod val="130000"/>
              </a:schemeClr>
            </a:gs>
            <a:gs pos="80000">
              <a:schemeClr val="accent4">
                <a:hueOff val="-4464770"/>
                <a:satOff val="26899"/>
                <a:lumOff val="2156"/>
                <a:alphaOff val="0"/>
                <a:shade val="93000"/>
                <a:satMod val="130000"/>
              </a:schemeClr>
            </a:gs>
            <a:gs pos="100000">
              <a:schemeClr val="accent4">
                <a:hueOff val="-4464770"/>
                <a:satOff val="26899"/>
                <a:lumOff val="215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5681E29-B6E7-4AFF-B9FF-ED0AD2EBED51}">
      <dsp:nvSpPr>
        <dsp:cNvPr id="0" name=""/>
        <dsp:cNvSpPr/>
      </dsp:nvSpPr>
      <dsp:spPr>
        <a:xfrm>
          <a:off x="872493" y="828868"/>
          <a:ext cx="6061707" cy="82886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4464770"/>
              <a:satOff val="26899"/>
              <a:lumOff val="2156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300" kern="1200" smtClean="0"/>
            <a:t>Criterios de protecciones que se deben utilizar para los diferentes elementos del SENI</a:t>
          </a:r>
          <a:endParaRPr lang="en-US" sz="2300" kern="1200" dirty="0"/>
        </a:p>
      </dsp:txBody>
      <dsp:txXfrm>
        <a:off x="872493" y="828868"/>
        <a:ext cx="6061707" cy="82886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6E23DF-798D-4FDC-9D91-AA441EC2CD85}">
      <dsp:nvSpPr>
        <dsp:cNvPr id="0" name=""/>
        <dsp:cNvSpPr/>
      </dsp:nvSpPr>
      <dsp:spPr>
        <a:xfrm>
          <a:off x="886" y="165563"/>
          <a:ext cx="3227798" cy="161389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43180" rIns="64770" bIns="4318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3400" kern="1200" noProof="0" dirty="0" smtClean="0"/>
            <a:t>Transformadores de Corriente (CT)</a:t>
          </a:r>
          <a:endParaRPr lang="es-DO" sz="3400" kern="1200" noProof="0" dirty="0"/>
        </a:p>
      </dsp:txBody>
      <dsp:txXfrm>
        <a:off x="48155" y="212832"/>
        <a:ext cx="3133260" cy="1519361"/>
      </dsp:txXfrm>
    </dsp:sp>
    <dsp:sp modelId="{9460EE1C-0A55-469D-93E2-B719C56A1028}">
      <dsp:nvSpPr>
        <dsp:cNvPr id="0" name=""/>
        <dsp:cNvSpPr/>
      </dsp:nvSpPr>
      <dsp:spPr>
        <a:xfrm>
          <a:off x="323666" y="1779462"/>
          <a:ext cx="322779" cy="12104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10424"/>
              </a:lnTo>
              <a:lnTo>
                <a:pt x="322779" y="1210424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2A0940-6344-4D9A-B1F9-67BAC030377A}">
      <dsp:nvSpPr>
        <dsp:cNvPr id="0" name=""/>
        <dsp:cNvSpPr/>
      </dsp:nvSpPr>
      <dsp:spPr>
        <a:xfrm>
          <a:off x="646446" y="2182937"/>
          <a:ext cx="2582238" cy="161389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33020" rIns="4953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2600" kern="1200" noProof="0" dirty="0" smtClean="0"/>
            <a:t>Un error de precisión no mayor que el 5%</a:t>
          </a:r>
          <a:endParaRPr lang="es-DO" sz="2600" kern="1200" noProof="0" dirty="0"/>
        </a:p>
      </dsp:txBody>
      <dsp:txXfrm>
        <a:off x="693715" y="2230206"/>
        <a:ext cx="2487700" cy="1519361"/>
      </dsp:txXfrm>
    </dsp:sp>
    <dsp:sp modelId="{DCDC0AF0-ED7D-4E07-9D9C-47A68D02328B}">
      <dsp:nvSpPr>
        <dsp:cNvPr id="0" name=""/>
        <dsp:cNvSpPr/>
      </dsp:nvSpPr>
      <dsp:spPr>
        <a:xfrm>
          <a:off x="4035634" y="165563"/>
          <a:ext cx="3227798" cy="161389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43180" rIns="64770" bIns="4318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3400" kern="1200" noProof="0" dirty="0" smtClean="0"/>
            <a:t>Transformadores de voltaje (</a:t>
          </a:r>
          <a:r>
            <a:rPr lang="es-DO" sz="3400" kern="1200" noProof="0" dirty="0" err="1" smtClean="0"/>
            <a:t>VT</a:t>
          </a:r>
          <a:r>
            <a:rPr lang="es-DO" sz="3400" kern="1200" noProof="0" dirty="0" smtClean="0"/>
            <a:t>) </a:t>
          </a:r>
          <a:endParaRPr lang="es-DO" sz="3400" kern="1200" noProof="0" dirty="0"/>
        </a:p>
      </dsp:txBody>
      <dsp:txXfrm>
        <a:off x="4082903" y="212832"/>
        <a:ext cx="3133260" cy="1519361"/>
      </dsp:txXfrm>
    </dsp:sp>
    <dsp:sp modelId="{0194A14B-8C6B-4ED1-9E12-563700CE5EAF}">
      <dsp:nvSpPr>
        <dsp:cNvPr id="0" name=""/>
        <dsp:cNvSpPr/>
      </dsp:nvSpPr>
      <dsp:spPr>
        <a:xfrm>
          <a:off x="4358414" y="1779462"/>
          <a:ext cx="322779" cy="12104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10424"/>
              </a:lnTo>
              <a:lnTo>
                <a:pt x="322779" y="1210424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94A45D4-777F-42F8-B9D5-E7AECBD043A6}">
      <dsp:nvSpPr>
        <dsp:cNvPr id="0" name=""/>
        <dsp:cNvSpPr/>
      </dsp:nvSpPr>
      <dsp:spPr>
        <a:xfrm>
          <a:off x="4681194" y="2182937"/>
          <a:ext cx="2582238" cy="161389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33020" rIns="4953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2600" kern="1200" noProof="0" smtClean="0"/>
            <a:t>Precisión mínima debe ser del 3% para 1.5 veces la tensión nominal</a:t>
          </a:r>
          <a:endParaRPr lang="es-DO" sz="2600" kern="1200" noProof="0"/>
        </a:p>
      </dsp:txBody>
      <dsp:txXfrm>
        <a:off x="4728463" y="2230206"/>
        <a:ext cx="2487700" cy="151936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6E23DF-798D-4FDC-9D91-AA441EC2CD85}">
      <dsp:nvSpPr>
        <dsp:cNvPr id="0" name=""/>
        <dsp:cNvSpPr/>
      </dsp:nvSpPr>
      <dsp:spPr>
        <a:xfrm>
          <a:off x="863741" y="1562"/>
          <a:ext cx="2424315" cy="43584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2100" kern="1200" noProof="0" dirty="0" smtClean="0"/>
            <a:t>SELECCIÓN DE RELÉS</a:t>
          </a:r>
          <a:endParaRPr lang="es-DO" sz="2100" kern="1200" noProof="0" dirty="0"/>
        </a:p>
      </dsp:txBody>
      <dsp:txXfrm>
        <a:off x="876506" y="14327"/>
        <a:ext cx="2398785" cy="410311"/>
      </dsp:txXfrm>
    </dsp:sp>
    <dsp:sp modelId="{9460EE1C-0A55-469D-93E2-B719C56A1028}">
      <dsp:nvSpPr>
        <dsp:cNvPr id="0" name=""/>
        <dsp:cNvSpPr/>
      </dsp:nvSpPr>
      <dsp:spPr>
        <a:xfrm>
          <a:off x="1106172" y="437404"/>
          <a:ext cx="242431" cy="3268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6881"/>
              </a:lnTo>
              <a:lnTo>
                <a:pt x="242431" y="326881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2A0940-6344-4D9A-B1F9-67BAC030377A}">
      <dsp:nvSpPr>
        <dsp:cNvPr id="0" name=""/>
        <dsp:cNvSpPr/>
      </dsp:nvSpPr>
      <dsp:spPr>
        <a:xfrm>
          <a:off x="1348604" y="546364"/>
          <a:ext cx="2523745" cy="4358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900" kern="1200" noProof="0" dirty="0" smtClean="0"/>
            <a:t>Ser de tecnología numérica</a:t>
          </a:r>
          <a:endParaRPr lang="es-DO" sz="900" kern="1200" noProof="0" dirty="0"/>
        </a:p>
      </dsp:txBody>
      <dsp:txXfrm>
        <a:off x="1361369" y="559129"/>
        <a:ext cx="2498215" cy="410311"/>
      </dsp:txXfrm>
    </dsp:sp>
    <dsp:sp modelId="{7A889955-4DF0-420D-999F-EAA351A0B544}">
      <dsp:nvSpPr>
        <dsp:cNvPr id="0" name=""/>
        <dsp:cNvSpPr/>
      </dsp:nvSpPr>
      <dsp:spPr>
        <a:xfrm>
          <a:off x="1106172" y="437404"/>
          <a:ext cx="242431" cy="8716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71682"/>
              </a:lnTo>
              <a:lnTo>
                <a:pt x="242431" y="871682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62BC3E-0012-4E60-8B44-8485C803A622}">
      <dsp:nvSpPr>
        <dsp:cNvPr id="0" name=""/>
        <dsp:cNvSpPr/>
      </dsp:nvSpPr>
      <dsp:spPr>
        <a:xfrm>
          <a:off x="1348604" y="1091166"/>
          <a:ext cx="2526144" cy="4358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900" kern="1200" noProof="0" dirty="0" smtClean="0"/>
            <a:t>Diseñado para ser utilizado en sistema eléctrico de potencia</a:t>
          </a:r>
        </a:p>
      </dsp:txBody>
      <dsp:txXfrm>
        <a:off x="1361369" y="1103931"/>
        <a:ext cx="2500614" cy="410311"/>
      </dsp:txXfrm>
    </dsp:sp>
    <dsp:sp modelId="{9DF6D76E-0329-4192-B6C2-B08B3DDEF59C}">
      <dsp:nvSpPr>
        <dsp:cNvPr id="0" name=""/>
        <dsp:cNvSpPr/>
      </dsp:nvSpPr>
      <dsp:spPr>
        <a:xfrm>
          <a:off x="1106172" y="437404"/>
          <a:ext cx="242431" cy="14164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16484"/>
              </a:lnTo>
              <a:lnTo>
                <a:pt x="242431" y="1416484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1AF6BF-FA8F-47F2-A3B1-B67FE8A5666D}">
      <dsp:nvSpPr>
        <dsp:cNvPr id="0" name=""/>
        <dsp:cNvSpPr/>
      </dsp:nvSpPr>
      <dsp:spPr>
        <a:xfrm>
          <a:off x="1348604" y="1635968"/>
          <a:ext cx="2523745" cy="4358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900" kern="1200" noProof="0" dirty="0" smtClean="0"/>
            <a:t>Ser autosupervisados con la emisión de alarma de estado</a:t>
          </a:r>
        </a:p>
      </dsp:txBody>
      <dsp:txXfrm>
        <a:off x="1361369" y="1648733"/>
        <a:ext cx="2498215" cy="410311"/>
      </dsp:txXfrm>
    </dsp:sp>
    <dsp:sp modelId="{9ED1662C-9FEC-47C3-AAF3-7A5FDC23E615}">
      <dsp:nvSpPr>
        <dsp:cNvPr id="0" name=""/>
        <dsp:cNvSpPr/>
      </dsp:nvSpPr>
      <dsp:spPr>
        <a:xfrm>
          <a:off x="1106172" y="437404"/>
          <a:ext cx="242431" cy="19612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61286"/>
              </a:lnTo>
              <a:lnTo>
                <a:pt x="242431" y="1961286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14FD80-EE74-45EC-8CDC-7E4471D466E8}">
      <dsp:nvSpPr>
        <dsp:cNvPr id="0" name=""/>
        <dsp:cNvSpPr/>
      </dsp:nvSpPr>
      <dsp:spPr>
        <a:xfrm>
          <a:off x="1348604" y="2180770"/>
          <a:ext cx="2523745" cy="4358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900" kern="1200" noProof="0" dirty="0" smtClean="0"/>
            <a:t>Tener como mínimo la posibilidad de dos grupos de ajustes</a:t>
          </a:r>
        </a:p>
      </dsp:txBody>
      <dsp:txXfrm>
        <a:off x="1361369" y="2193535"/>
        <a:ext cx="2498215" cy="410311"/>
      </dsp:txXfrm>
    </dsp:sp>
    <dsp:sp modelId="{BBCE6575-B2D1-4D90-9D3C-0A0549869D2A}">
      <dsp:nvSpPr>
        <dsp:cNvPr id="0" name=""/>
        <dsp:cNvSpPr/>
      </dsp:nvSpPr>
      <dsp:spPr>
        <a:xfrm>
          <a:off x="1106172" y="437404"/>
          <a:ext cx="242431" cy="25060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06088"/>
              </a:lnTo>
              <a:lnTo>
                <a:pt x="242431" y="2506088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BF2424-8CC9-4607-963F-6AF68D68801C}">
      <dsp:nvSpPr>
        <dsp:cNvPr id="0" name=""/>
        <dsp:cNvSpPr/>
      </dsp:nvSpPr>
      <dsp:spPr>
        <a:xfrm>
          <a:off x="1348604" y="2725572"/>
          <a:ext cx="2523745" cy="4358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900" kern="1200" noProof="0" smtClean="0"/>
            <a:t>Ser compatible con el SCADA</a:t>
          </a:r>
          <a:endParaRPr lang="es-DO" sz="900" kern="1200" noProof="0" dirty="0" smtClean="0"/>
        </a:p>
      </dsp:txBody>
      <dsp:txXfrm>
        <a:off x="1361369" y="2738337"/>
        <a:ext cx="2498215" cy="410311"/>
      </dsp:txXfrm>
    </dsp:sp>
    <dsp:sp modelId="{4EF25302-C098-4CED-8458-AD508E00D530}">
      <dsp:nvSpPr>
        <dsp:cNvPr id="0" name=""/>
        <dsp:cNvSpPr/>
      </dsp:nvSpPr>
      <dsp:spPr>
        <a:xfrm>
          <a:off x="1106172" y="437404"/>
          <a:ext cx="242431" cy="30508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50890"/>
              </a:lnTo>
              <a:lnTo>
                <a:pt x="242431" y="305089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D2591D-9552-47E5-B1C5-281898DDD6B7}">
      <dsp:nvSpPr>
        <dsp:cNvPr id="0" name=""/>
        <dsp:cNvSpPr/>
      </dsp:nvSpPr>
      <dsp:spPr>
        <a:xfrm>
          <a:off x="1348604" y="3270373"/>
          <a:ext cx="2523745" cy="4358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900" kern="1200" noProof="0" dirty="0" smtClean="0"/>
            <a:t>Ser compatible con la norma IEC-61850</a:t>
          </a:r>
        </a:p>
      </dsp:txBody>
      <dsp:txXfrm>
        <a:off x="1361369" y="3283138"/>
        <a:ext cx="2498215" cy="410311"/>
      </dsp:txXfrm>
    </dsp:sp>
    <dsp:sp modelId="{4514D87A-56F9-4C35-B4B9-77790BDC3022}">
      <dsp:nvSpPr>
        <dsp:cNvPr id="0" name=""/>
        <dsp:cNvSpPr/>
      </dsp:nvSpPr>
      <dsp:spPr>
        <a:xfrm>
          <a:off x="1106172" y="437404"/>
          <a:ext cx="242431" cy="359569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95692"/>
              </a:lnTo>
              <a:lnTo>
                <a:pt x="242431" y="3595692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4556ED-0BE5-43C5-AEEC-CDD5DEC95F5B}">
      <dsp:nvSpPr>
        <dsp:cNvPr id="0" name=""/>
        <dsp:cNvSpPr/>
      </dsp:nvSpPr>
      <dsp:spPr>
        <a:xfrm>
          <a:off x="1348604" y="3815175"/>
          <a:ext cx="4802889" cy="4358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900" kern="1200" noProof="0" dirty="0" smtClean="0"/>
            <a:t>Almacenar las señales de entrada y las del propio relé para las condiciones de falla y post-falla</a:t>
          </a:r>
        </a:p>
      </dsp:txBody>
      <dsp:txXfrm>
        <a:off x="1361369" y="3827940"/>
        <a:ext cx="4777359" cy="410311"/>
      </dsp:txXfrm>
    </dsp:sp>
    <dsp:sp modelId="{734D1AFB-CAFB-4EF8-9A29-5BD3C52AD20A}">
      <dsp:nvSpPr>
        <dsp:cNvPr id="0" name=""/>
        <dsp:cNvSpPr/>
      </dsp:nvSpPr>
      <dsp:spPr>
        <a:xfrm>
          <a:off x="1106172" y="437404"/>
          <a:ext cx="242431" cy="414049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40493"/>
              </a:lnTo>
              <a:lnTo>
                <a:pt x="242431" y="4140493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8E5D4D-CACF-436B-BA0A-9DD1D0C5A455}">
      <dsp:nvSpPr>
        <dsp:cNvPr id="0" name=""/>
        <dsp:cNvSpPr/>
      </dsp:nvSpPr>
      <dsp:spPr>
        <a:xfrm>
          <a:off x="1348604" y="4359977"/>
          <a:ext cx="5051974" cy="4358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900" kern="1200" noProof="0" dirty="0" smtClean="0"/>
            <a:t>Poseer facilidades de comunicación local y remota con capacidad de acceso a todos sus datos, magnitudes de entrada, ajustes, registros de eventos y cualquier otra información disponible en el relé</a:t>
          </a:r>
        </a:p>
      </dsp:txBody>
      <dsp:txXfrm>
        <a:off x="1361369" y="4372742"/>
        <a:ext cx="5026444" cy="41031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CA5BF3-B12A-4C2A-8F75-D5C5B076496B}">
      <dsp:nvSpPr>
        <dsp:cNvPr id="0" name=""/>
        <dsp:cNvSpPr/>
      </dsp:nvSpPr>
      <dsp:spPr>
        <a:xfrm>
          <a:off x="529456" y="248"/>
          <a:ext cx="1439167" cy="71958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1700" kern="1200" dirty="0" smtClean="0"/>
            <a:t>Relé de distancia</a:t>
          </a:r>
          <a:endParaRPr lang="es-DO" sz="1700" kern="1200" dirty="0"/>
        </a:p>
      </dsp:txBody>
      <dsp:txXfrm>
        <a:off x="550532" y="21324"/>
        <a:ext cx="1397015" cy="677431"/>
      </dsp:txXfrm>
    </dsp:sp>
    <dsp:sp modelId="{B88D9244-BEDC-45F8-A172-3E4F019A60E2}">
      <dsp:nvSpPr>
        <dsp:cNvPr id="0" name=""/>
        <dsp:cNvSpPr/>
      </dsp:nvSpPr>
      <dsp:spPr>
        <a:xfrm>
          <a:off x="673372" y="719832"/>
          <a:ext cx="143916" cy="5396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39687"/>
              </a:lnTo>
              <a:lnTo>
                <a:pt x="143916" y="539687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72DB94D-9D71-4D06-BBF9-60B0F87B354F}">
      <dsp:nvSpPr>
        <dsp:cNvPr id="0" name=""/>
        <dsp:cNvSpPr/>
      </dsp:nvSpPr>
      <dsp:spPr>
        <a:xfrm>
          <a:off x="817289" y="899728"/>
          <a:ext cx="1151334" cy="7195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900" kern="1200" dirty="0" smtClean="0"/>
            <a:t>5 zonas de protección</a:t>
          </a:r>
          <a:endParaRPr lang="es-DO" sz="900" kern="1200" dirty="0"/>
        </a:p>
      </dsp:txBody>
      <dsp:txXfrm>
        <a:off x="838365" y="920804"/>
        <a:ext cx="1109182" cy="677431"/>
      </dsp:txXfrm>
    </dsp:sp>
    <dsp:sp modelId="{19A5045F-3347-4024-BCFA-78332AB6B92D}">
      <dsp:nvSpPr>
        <dsp:cNvPr id="0" name=""/>
        <dsp:cNvSpPr/>
      </dsp:nvSpPr>
      <dsp:spPr>
        <a:xfrm>
          <a:off x="673372" y="719832"/>
          <a:ext cx="143916" cy="143916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39167"/>
              </a:lnTo>
              <a:lnTo>
                <a:pt x="143916" y="1439167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162C1E-2182-493B-869F-0BA44BA00965}">
      <dsp:nvSpPr>
        <dsp:cNvPr id="0" name=""/>
        <dsp:cNvSpPr/>
      </dsp:nvSpPr>
      <dsp:spPr>
        <a:xfrm>
          <a:off x="817289" y="1799208"/>
          <a:ext cx="1151334" cy="7195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900" kern="1200" dirty="0" smtClean="0"/>
            <a:t>Alcance de zona independiente</a:t>
          </a:r>
          <a:endParaRPr lang="es-DO" sz="900" kern="1200" dirty="0"/>
        </a:p>
      </dsp:txBody>
      <dsp:txXfrm>
        <a:off x="838365" y="1820284"/>
        <a:ext cx="1109182" cy="677431"/>
      </dsp:txXfrm>
    </dsp:sp>
    <dsp:sp modelId="{D0902AF8-C7DB-4380-A8AF-984C335186FD}">
      <dsp:nvSpPr>
        <dsp:cNvPr id="0" name=""/>
        <dsp:cNvSpPr/>
      </dsp:nvSpPr>
      <dsp:spPr>
        <a:xfrm>
          <a:off x="673372" y="719832"/>
          <a:ext cx="143916" cy="23386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38647"/>
              </a:lnTo>
              <a:lnTo>
                <a:pt x="143916" y="2338647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906538-20F7-449A-921A-83DBA9BFDFF7}">
      <dsp:nvSpPr>
        <dsp:cNvPr id="0" name=""/>
        <dsp:cNvSpPr/>
      </dsp:nvSpPr>
      <dsp:spPr>
        <a:xfrm>
          <a:off x="817289" y="2698687"/>
          <a:ext cx="1151334" cy="7195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900" kern="1200" dirty="0" smtClean="0"/>
            <a:t>Temporización independiente</a:t>
          </a:r>
          <a:endParaRPr lang="es-DO" sz="900" kern="1200" dirty="0"/>
        </a:p>
      </dsp:txBody>
      <dsp:txXfrm>
        <a:off x="838365" y="2719763"/>
        <a:ext cx="1109182" cy="677431"/>
      </dsp:txXfrm>
    </dsp:sp>
    <dsp:sp modelId="{546D7A26-866C-4020-9E29-0C02C44B01E9}">
      <dsp:nvSpPr>
        <dsp:cNvPr id="0" name=""/>
        <dsp:cNvSpPr/>
      </dsp:nvSpPr>
      <dsp:spPr>
        <a:xfrm>
          <a:off x="673372" y="719832"/>
          <a:ext cx="143916" cy="32381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38127"/>
              </a:lnTo>
              <a:lnTo>
                <a:pt x="143916" y="3238127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1E222F-8838-4E82-9796-DC83E2452449}">
      <dsp:nvSpPr>
        <dsp:cNvPr id="0" name=""/>
        <dsp:cNvSpPr/>
      </dsp:nvSpPr>
      <dsp:spPr>
        <a:xfrm>
          <a:off x="817289" y="3598167"/>
          <a:ext cx="1151334" cy="7195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900" kern="1200" dirty="0" smtClean="0"/>
            <a:t>Dirección independiente</a:t>
          </a:r>
          <a:endParaRPr lang="es-DO" sz="900" kern="1200" dirty="0"/>
        </a:p>
      </dsp:txBody>
      <dsp:txXfrm>
        <a:off x="838365" y="3619243"/>
        <a:ext cx="1109182" cy="677431"/>
      </dsp:txXfrm>
    </dsp:sp>
    <dsp:sp modelId="{D0495871-0AAC-41B7-9712-54F67B475678}">
      <dsp:nvSpPr>
        <dsp:cNvPr id="0" name=""/>
        <dsp:cNvSpPr/>
      </dsp:nvSpPr>
      <dsp:spPr>
        <a:xfrm>
          <a:off x="2328416" y="248"/>
          <a:ext cx="1439167" cy="71958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1700" kern="1200" dirty="0" smtClean="0"/>
            <a:t>Relé de sobrecorriente</a:t>
          </a:r>
          <a:endParaRPr lang="es-DO" sz="1700" kern="1200" dirty="0"/>
        </a:p>
      </dsp:txBody>
      <dsp:txXfrm>
        <a:off x="2349492" y="21324"/>
        <a:ext cx="1397015" cy="677431"/>
      </dsp:txXfrm>
    </dsp:sp>
    <dsp:sp modelId="{B1067AEA-FB57-4F39-A8A4-3A3067D6FEE0}">
      <dsp:nvSpPr>
        <dsp:cNvPr id="0" name=""/>
        <dsp:cNvSpPr/>
      </dsp:nvSpPr>
      <dsp:spPr>
        <a:xfrm>
          <a:off x="2472332" y="719832"/>
          <a:ext cx="143916" cy="5396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39687"/>
              </a:lnTo>
              <a:lnTo>
                <a:pt x="143916" y="539687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C402754-24B0-4315-896C-D7461F7F666E}">
      <dsp:nvSpPr>
        <dsp:cNvPr id="0" name=""/>
        <dsp:cNvSpPr/>
      </dsp:nvSpPr>
      <dsp:spPr>
        <a:xfrm>
          <a:off x="2616249" y="899728"/>
          <a:ext cx="1151334" cy="7195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1430" rIns="17145" bIns="11430" numCol="1" spcCol="1270" anchor="t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900" kern="1200" dirty="0" smtClean="0"/>
            <a:t>Función de fase y tierra direccional</a:t>
          </a:r>
          <a:endParaRPr lang="es-DO" sz="900" kern="1200" dirty="0"/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DO" sz="700" kern="1200" dirty="0" smtClean="0"/>
            <a:t>Instantáneo</a:t>
          </a:r>
          <a:endParaRPr lang="es-DO" sz="700" kern="1200" dirty="0"/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DO" sz="700" kern="1200" dirty="0" smtClean="0"/>
            <a:t>Tiempo definido</a:t>
          </a:r>
          <a:endParaRPr lang="es-DO" sz="700" kern="1200" dirty="0"/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DO" sz="700" kern="1200" dirty="0" smtClean="0"/>
            <a:t>Tiempo inverso</a:t>
          </a:r>
          <a:endParaRPr lang="es-DO" sz="700" kern="1200" dirty="0"/>
        </a:p>
      </dsp:txBody>
      <dsp:txXfrm>
        <a:off x="2637325" y="920804"/>
        <a:ext cx="1109182" cy="677431"/>
      </dsp:txXfrm>
    </dsp:sp>
    <dsp:sp modelId="{429D282A-AD7D-4829-9598-DE882A96DC5F}">
      <dsp:nvSpPr>
        <dsp:cNvPr id="0" name=""/>
        <dsp:cNvSpPr/>
      </dsp:nvSpPr>
      <dsp:spPr>
        <a:xfrm>
          <a:off x="2472332" y="719832"/>
          <a:ext cx="143916" cy="143916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39167"/>
              </a:lnTo>
              <a:lnTo>
                <a:pt x="143916" y="1439167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B0F0D5-36EA-486D-908E-C74FB180906E}">
      <dsp:nvSpPr>
        <dsp:cNvPr id="0" name=""/>
        <dsp:cNvSpPr/>
      </dsp:nvSpPr>
      <dsp:spPr>
        <a:xfrm>
          <a:off x="2616249" y="1799208"/>
          <a:ext cx="1151334" cy="7195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1430" rIns="17145" bIns="11430" numCol="1" spcCol="1270" anchor="t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900" kern="1200" dirty="0" smtClean="0"/>
            <a:t>Función de fase y tierra no direccional</a:t>
          </a:r>
          <a:endParaRPr lang="es-DO" sz="900" kern="1200" dirty="0"/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DO" sz="700" kern="1200" smtClean="0"/>
            <a:t>Instantáneo</a:t>
          </a:r>
          <a:endParaRPr lang="es-DO" sz="700" kern="1200"/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DO" sz="700" kern="1200" dirty="0" smtClean="0"/>
            <a:t>Tiempo definido</a:t>
          </a:r>
          <a:endParaRPr lang="es-DO" sz="700" kern="1200" dirty="0"/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DO" sz="700" kern="1200" dirty="0" smtClean="0"/>
            <a:t>Tiempo inverso</a:t>
          </a:r>
          <a:endParaRPr lang="es-DO" sz="700" kern="1200" dirty="0"/>
        </a:p>
      </dsp:txBody>
      <dsp:txXfrm>
        <a:off x="2637325" y="1820284"/>
        <a:ext cx="1109182" cy="677431"/>
      </dsp:txXfrm>
    </dsp:sp>
    <dsp:sp modelId="{C05DDF7E-18CC-4CCF-825A-E87D0922CF12}">
      <dsp:nvSpPr>
        <dsp:cNvPr id="0" name=""/>
        <dsp:cNvSpPr/>
      </dsp:nvSpPr>
      <dsp:spPr>
        <a:xfrm>
          <a:off x="2472332" y="719832"/>
          <a:ext cx="143916" cy="23386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38647"/>
              </a:lnTo>
              <a:lnTo>
                <a:pt x="143916" y="2338647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2A1927-1FA4-40C6-ABCE-8E4108CD8971}">
      <dsp:nvSpPr>
        <dsp:cNvPr id="0" name=""/>
        <dsp:cNvSpPr/>
      </dsp:nvSpPr>
      <dsp:spPr>
        <a:xfrm>
          <a:off x="2616249" y="2698687"/>
          <a:ext cx="1151334" cy="7195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900" kern="1200" dirty="0" smtClean="0"/>
            <a:t>Función de secuencia negativa</a:t>
          </a:r>
          <a:endParaRPr lang="es-DO" sz="900" kern="1200" dirty="0"/>
        </a:p>
      </dsp:txBody>
      <dsp:txXfrm>
        <a:off x="2637325" y="2719763"/>
        <a:ext cx="1109182" cy="677431"/>
      </dsp:txXfrm>
    </dsp:sp>
    <dsp:sp modelId="{C8C399D7-F6C0-402C-B139-3A92CC942412}">
      <dsp:nvSpPr>
        <dsp:cNvPr id="0" name=""/>
        <dsp:cNvSpPr/>
      </dsp:nvSpPr>
      <dsp:spPr>
        <a:xfrm>
          <a:off x="2472332" y="719832"/>
          <a:ext cx="143916" cy="32381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38127"/>
              </a:lnTo>
              <a:lnTo>
                <a:pt x="143916" y="3238127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7D66AB1-7137-4628-921B-1F8638B44507}">
      <dsp:nvSpPr>
        <dsp:cNvPr id="0" name=""/>
        <dsp:cNvSpPr/>
      </dsp:nvSpPr>
      <dsp:spPr>
        <a:xfrm>
          <a:off x="2616249" y="3598167"/>
          <a:ext cx="1151334" cy="7195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900" kern="1200" dirty="0" smtClean="0"/>
            <a:t>Función sensitiva de tierra no direccional y direccional</a:t>
          </a:r>
          <a:endParaRPr lang="es-DO" sz="900" kern="1200" dirty="0"/>
        </a:p>
      </dsp:txBody>
      <dsp:txXfrm>
        <a:off x="2637325" y="3619243"/>
        <a:ext cx="1109182" cy="677431"/>
      </dsp:txXfrm>
    </dsp:sp>
    <dsp:sp modelId="{DBE13A9C-DDDC-4650-86E5-53875484B497}">
      <dsp:nvSpPr>
        <dsp:cNvPr id="0" name=""/>
        <dsp:cNvSpPr/>
      </dsp:nvSpPr>
      <dsp:spPr>
        <a:xfrm>
          <a:off x="4127375" y="248"/>
          <a:ext cx="1439167" cy="719583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1700" kern="1200" dirty="0" smtClean="0"/>
            <a:t>Relé diferencial</a:t>
          </a:r>
          <a:endParaRPr lang="es-DO" sz="1700" kern="1200" dirty="0"/>
        </a:p>
      </dsp:txBody>
      <dsp:txXfrm>
        <a:off x="4148451" y="21324"/>
        <a:ext cx="1397015" cy="677431"/>
      </dsp:txXfrm>
    </dsp:sp>
    <dsp:sp modelId="{6FA5A6F7-6060-4494-B960-483497C055D5}">
      <dsp:nvSpPr>
        <dsp:cNvPr id="0" name=""/>
        <dsp:cNvSpPr/>
      </dsp:nvSpPr>
      <dsp:spPr>
        <a:xfrm>
          <a:off x="4271292" y="719832"/>
          <a:ext cx="143916" cy="110477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4777"/>
              </a:lnTo>
              <a:lnTo>
                <a:pt x="143916" y="1104777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87741A-62F1-4A2C-B990-3003303900B9}">
      <dsp:nvSpPr>
        <dsp:cNvPr id="0" name=""/>
        <dsp:cNvSpPr/>
      </dsp:nvSpPr>
      <dsp:spPr>
        <a:xfrm>
          <a:off x="4415209" y="899728"/>
          <a:ext cx="1151334" cy="18497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900" kern="1200" dirty="0" smtClean="0"/>
            <a:t>Deben contar como mínimo con dos características de restricción independiente con ajustes de restricción de arranque independientes. </a:t>
          </a:r>
          <a:endParaRPr lang="es-DO" sz="900" kern="1200" dirty="0"/>
        </a:p>
      </dsp:txBody>
      <dsp:txXfrm>
        <a:off x="4448930" y="933449"/>
        <a:ext cx="1083892" cy="178232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CE88CC-EEE3-45FC-8112-26B6DEC7028D}">
      <dsp:nvSpPr>
        <dsp:cNvPr id="0" name=""/>
        <dsp:cNvSpPr/>
      </dsp:nvSpPr>
      <dsp:spPr>
        <a:xfrm>
          <a:off x="2618" y="1425997"/>
          <a:ext cx="981267" cy="49734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1100" kern="1200" noProof="0" dirty="0" smtClean="0"/>
            <a:t>Generación</a:t>
          </a:r>
          <a:endParaRPr lang="es-DO" sz="1100" kern="1200" noProof="0" dirty="0"/>
        </a:p>
      </dsp:txBody>
      <dsp:txXfrm>
        <a:off x="17185" y="1440564"/>
        <a:ext cx="952133" cy="468215"/>
      </dsp:txXfrm>
    </dsp:sp>
    <dsp:sp modelId="{ADDA8DCC-FD2A-420C-BE87-7613E124D1DD}">
      <dsp:nvSpPr>
        <dsp:cNvPr id="0" name=""/>
        <dsp:cNvSpPr/>
      </dsp:nvSpPr>
      <dsp:spPr>
        <a:xfrm rot="17298154">
          <a:off x="520043" y="942690"/>
          <a:ext cx="1352379" cy="180000"/>
        </a:xfrm>
        <a:custGeom>
          <a:avLst/>
          <a:gdLst/>
          <a:ahLst/>
          <a:cxnLst/>
          <a:rect l="0" t="0" r="0" b="0"/>
          <a:pathLst>
            <a:path>
              <a:moveTo>
                <a:pt x="0" y="90000"/>
              </a:moveTo>
              <a:lnTo>
                <a:pt x="1352379" y="90000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DO" sz="600" kern="1200" noProof="0"/>
        </a:p>
      </dsp:txBody>
      <dsp:txXfrm>
        <a:off x="1162423" y="998880"/>
        <a:ext cx="67618" cy="67618"/>
      </dsp:txXfrm>
    </dsp:sp>
    <dsp:sp modelId="{8827B57C-7E9A-4B0E-84AD-960A2A691D9D}">
      <dsp:nvSpPr>
        <dsp:cNvPr id="0" name=""/>
        <dsp:cNvSpPr/>
      </dsp:nvSpPr>
      <dsp:spPr>
        <a:xfrm>
          <a:off x="1408580" y="103786"/>
          <a:ext cx="1061736" cy="57384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1000" kern="1200" noProof="0" dirty="0" smtClean="0"/>
            <a:t>Protección por fallas del estator del generador</a:t>
          </a:r>
          <a:endParaRPr lang="es-DO" sz="1000" kern="1200" noProof="0" dirty="0"/>
        </a:p>
      </dsp:txBody>
      <dsp:txXfrm>
        <a:off x="1425387" y="120593"/>
        <a:ext cx="1028122" cy="540227"/>
      </dsp:txXfrm>
    </dsp:sp>
    <dsp:sp modelId="{C1054C3E-6CA1-4B57-9771-BF36D24DFE36}">
      <dsp:nvSpPr>
        <dsp:cNvPr id="0" name=""/>
        <dsp:cNvSpPr/>
      </dsp:nvSpPr>
      <dsp:spPr>
        <a:xfrm rot="18676548">
          <a:off x="2420912" y="191603"/>
          <a:ext cx="290346" cy="180000"/>
        </a:xfrm>
        <a:custGeom>
          <a:avLst/>
          <a:gdLst/>
          <a:ahLst/>
          <a:cxnLst/>
          <a:rect l="0" t="0" r="0" b="0"/>
          <a:pathLst>
            <a:path>
              <a:moveTo>
                <a:pt x="0" y="90000"/>
              </a:moveTo>
              <a:lnTo>
                <a:pt x="290346" y="90000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DO" sz="600" kern="1200" noProof="0"/>
        </a:p>
      </dsp:txBody>
      <dsp:txXfrm>
        <a:off x="2558826" y="274345"/>
        <a:ext cx="14517" cy="14517"/>
      </dsp:txXfrm>
    </dsp:sp>
    <dsp:sp modelId="{9AA884D1-DB51-455E-8F74-E2D60F908832}">
      <dsp:nvSpPr>
        <dsp:cNvPr id="0" name=""/>
        <dsp:cNvSpPr/>
      </dsp:nvSpPr>
      <dsp:spPr>
        <a:xfrm>
          <a:off x="2661854" y="23055"/>
          <a:ext cx="1061736" cy="298889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1000" kern="1200" noProof="0" dirty="0" smtClean="0"/>
            <a:t>Protección por fallas de fase</a:t>
          </a:r>
          <a:endParaRPr lang="es-DO" sz="1000" kern="1200" noProof="0" dirty="0"/>
        </a:p>
      </dsp:txBody>
      <dsp:txXfrm>
        <a:off x="2670608" y="31809"/>
        <a:ext cx="1044228" cy="281381"/>
      </dsp:txXfrm>
    </dsp:sp>
    <dsp:sp modelId="{8358585E-7EF4-438B-A553-82B24A8C3C59}">
      <dsp:nvSpPr>
        <dsp:cNvPr id="0" name=""/>
        <dsp:cNvSpPr/>
      </dsp:nvSpPr>
      <dsp:spPr>
        <a:xfrm rot="21505602">
          <a:off x="3723466" y="73453"/>
          <a:ext cx="658949" cy="180000"/>
        </a:xfrm>
        <a:custGeom>
          <a:avLst/>
          <a:gdLst/>
          <a:ahLst/>
          <a:cxnLst/>
          <a:rect l="0" t="0" r="0" b="0"/>
          <a:pathLst>
            <a:path>
              <a:moveTo>
                <a:pt x="0" y="90000"/>
              </a:moveTo>
              <a:lnTo>
                <a:pt x="658949" y="90000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DO" sz="600" kern="1200"/>
        </a:p>
      </dsp:txBody>
      <dsp:txXfrm>
        <a:off x="4036467" y="146980"/>
        <a:ext cx="32947" cy="32947"/>
      </dsp:txXfrm>
    </dsp:sp>
    <dsp:sp modelId="{C1D42B6B-46D1-4718-9197-827A6FE667C7}">
      <dsp:nvSpPr>
        <dsp:cNvPr id="0" name=""/>
        <dsp:cNvSpPr/>
      </dsp:nvSpPr>
      <dsp:spPr>
        <a:xfrm>
          <a:off x="4382291" y="50792"/>
          <a:ext cx="1061736" cy="207229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1050" kern="1200" noProof="0" dirty="0" err="1" smtClean="0"/>
            <a:t>87G</a:t>
          </a:r>
          <a:r>
            <a:rPr lang="es-DO" sz="1050" kern="1200" noProof="0" dirty="0" smtClean="0"/>
            <a:t>, </a:t>
          </a:r>
          <a:r>
            <a:rPr lang="es-DO" sz="1050" kern="1200" noProof="0" dirty="0" err="1" smtClean="0"/>
            <a:t>87U</a:t>
          </a:r>
          <a:r>
            <a:rPr lang="es-DO" sz="1050" kern="1200" noProof="0" dirty="0" smtClean="0"/>
            <a:t>, 50</a:t>
          </a:r>
          <a:endParaRPr lang="es-DO" sz="1050" kern="1200" noProof="0" dirty="0"/>
        </a:p>
      </dsp:txBody>
      <dsp:txXfrm>
        <a:off x="4388361" y="56862"/>
        <a:ext cx="1049596" cy="195089"/>
      </dsp:txXfrm>
    </dsp:sp>
    <dsp:sp modelId="{E3D566CF-D2D8-4632-B2E7-6CC73986C206}">
      <dsp:nvSpPr>
        <dsp:cNvPr id="0" name=""/>
        <dsp:cNvSpPr/>
      </dsp:nvSpPr>
      <dsp:spPr>
        <a:xfrm rot="3385552">
          <a:off x="2392910" y="444992"/>
          <a:ext cx="346350" cy="180000"/>
        </a:xfrm>
        <a:custGeom>
          <a:avLst/>
          <a:gdLst/>
          <a:ahLst/>
          <a:cxnLst/>
          <a:rect l="0" t="0" r="0" b="0"/>
          <a:pathLst>
            <a:path>
              <a:moveTo>
                <a:pt x="0" y="90000"/>
              </a:moveTo>
              <a:lnTo>
                <a:pt x="346350" y="90000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DO" sz="600" kern="1200" noProof="0"/>
        </a:p>
      </dsp:txBody>
      <dsp:txXfrm>
        <a:off x="2557426" y="526333"/>
        <a:ext cx="17317" cy="17317"/>
      </dsp:txXfrm>
    </dsp:sp>
    <dsp:sp modelId="{38DFA492-A0A8-476D-89A6-46910ED54885}">
      <dsp:nvSpPr>
        <dsp:cNvPr id="0" name=""/>
        <dsp:cNvSpPr/>
      </dsp:nvSpPr>
      <dsp:spPr>
        <a:xfrm>
          <a:off x="2661854" y="529832"/>
          <a:ext cx="1061736" cy="298889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1000" kern="1200" noProof="0" dirty="0" smtClean="0"/>
            <a:t>Protección por fallas a tierra</a:t>
          </a:r>
          <a:endParaRPr lang="es-DO" sz="1000" kern="1200" noProof="0" dirty="0"/>
        </a:p>
      </dsp:txBody>
      <dsp:txXfrm>
        <a:off x="2670608" y="538586"/>
        <a:ext cx="1044228" cy="281381"/>
      </dsp:txXfrm>
    </dsp:sp>
    <dsp:sp modelId="{01C2E964-BE3E-4D20-A404-C18B75367F25}">
      <dsp:nvSpPr>
        <dsp:cNvPr id="0" name=""/>
        <dsp:cNvSpPr/>
      </dsp:nvSpPr>
      <dsp:spPr>
        <a:xfrm rot="20103">
          <a:off x="3723584" y="591270"/>
          <a:ext cx="681784" cy="180000"/>
        </a:xfrm>
        <a:custGeom>
          <a:avLst/>
          <a:gdLst/>
          <a:ahLst/>
          <a:cxnLst/>
          <a:rect l="0" t="0" r="0" b="0"/>
          <a:pathLst>
            <a:path>
              <a:moveTo>
                <a:pt x="0" y="90000"/>
              </a:moveTo>
              <a:lnTo>
                <a:pt x="681784" y="90000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DO" sz="600" kern="1200"/>
        </a:p>
      </dsp:txBody>
      <dsp:txXfrm>
        <a:off x="4047432" y="664226"/>
        <a:ext cx="34089" cy="34089"/>
      </dsp:txXfrm>
    </dsp:sp>
    <dsp:sp modelId="{AACCC475-02BC-4403-9D7A-CDD0016D8EC1}">
      <dsp:nvSpPr>
        <dsp:cNvPr id="0" name=""/>
        <dsp:cNvSpPr/>
      </dsp:nvSpPr>
      <dsp:spPr>
        <a:xfrm>
          <a:off x="4405363" y="579649"/>
          <a:ext cx="1061736" cy="207229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1050" kern="1200" noProof="0" dirty="0" err="1" smtClean="0"/>
            <a:t>51GN</a:t>
          </a:r>
          <a:r>
            <a:rPr lang="es-DO" sz="1050" kern="1200" noProof="0" dirty="0" smtClean="0"/>
            <a:t>, </a:t>
          </a:r>
          <a:r>
            <a:rPr lang="es-DO" sz="1050" kern="1200" noProof="0" dirty="0" err="1" smtClean="0"/>
            <a:t>87N</a:t>
          </a:r>
          <a:endParaRPr lang="es-DO" sz="1050" kern="1200" noProof="0" dirty="0"/>
        </a:p>
      </dsp:txBody>
      <dsp:txXfrm>
        <a:off x="4411433" y="585719"/>
        <a:ext cx="1049596" cy="195089"/>
      </dsp:txXfrm>
    </dsp:sp>
    <dsp:sp modelId="{2B939815-6BE0-435A-A7B4-EF5A381D1CA9}">
      <dsp:nvSpPr>
        <dsp:cNvPr id="0" name=""/>
        <dsp:cNvSpPr/>
      </dsp:nvSpPr>
      <dsp:spPr>
        <a:xfrm rot="149458">
          <a:off x="983645" y="1595740"/>
          <a:ext cx="509318" cy="180000"/>
        </a:xfrm>
        <a:custGeom>
          <a:avLst/>
          <a:gdLst/>
          <a:ahLst/>
          <a:cxnLst/>
          <a:rect l="0" t="0" r="0" b="0"/>
          <a:pathLst>
            <a:path>
              <a:moveTo>
                <a:pt x="0" y="90000"/>
              </a:moveTo>
              <a:lnTo>
                <a:pt x="509318" y="90000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DO" sz="600" kern="1200"/>
        </a:p>
      </dsp:txBody>
      <dsp:txXfrm>
        <a:off x="1225571" y="1673007"/>
        <a:ext cx="25465" cy="25465"/>
      </dsp:txXfrm>
    </dsp:sp>
    <dsp:sp modelId="{2633DD19-5F88-4CA9-9DFF-2E6D598F387B}">
      <dsp:nvSpPr>
        <dsp:cNvPr id="0" name=""/>
        <dsp:cNvSpPr/>
      </dsp:nvSpPr>
      <dsp:spPr>
        <a:xfrm>
          <a:off x="1492723" y="1489581"/>
          <a:ext cx="1442570" cy="41445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1000" kern="1200" noProof="0" dirty="0" smtClean="0"/>
            <a:t>Protección del campo del rotor del generador (</a:t>
          </a:r>
          <a:r>
            <a:rPr lang="es-DO" sz="1000" kern="1200" noProof="0" dirty="0" err="1" smtClean="0"/>
            <a:t>64F</a:t>
          </a:r>
          <a:r>
            <a:rPr lang="es-DO" sz="1000" kern="1200" noProof="0" dirty="0" smtClean="0"/>
            <a:t>)</a:t>
          </a:r>
          <a:endParaRPr lang="es-DO" sz="1000" kern="1200" noProof="0" dirty="0"/>
        </a:p>
      </dsp:txBody>
      <dsp:txXfrm>
        <a:off x="1504862" y="1501720"/>
        <a:ext cx="1418292" cy="390176"/>
      </dsp:txXfrm>
    </dsp:sp>
    <dsp:sp modelId="{36C021D6-67B6-4D72-9659-6730083AF3B4}">
      <dsp:nvSpPr>
        <dsp:cNvPr id="0" name=""/>
        <dsp:cNvSpPr/>
      </dsp:nvSpPr>
      <dsp:spPr>
        <a:xfrm rot="4748417">
          <a:off x="546483" y="2113961"/>
          <a:ext cx="1077882" cy="180000"/>
        </a:xfrm>
        <a:custGeom>
          <a:avLst/>
          <a:gdLst/>
          <a:ahLst/>
          <a:cxnLst/>
          <a:rect l="0" t="0" r="0" b="0"/>
          <a:pathLst>
            <a:path>
              <a:moveTo>
                <a:pt x="0" y="90000"/>
              </a:moveTo>
              <a:lnTo>
                <a:pt x="1077882" y="90000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DO" sz="600" kern="1200"/>
        </a:p>
      </dsp:txBody>
      <dsp:txXfrm>
        <a:off x="1058477" y="2177014"/>
        <a:ext cx="53894" cy="53894"/>
      </dsp:txXfrm>
    </dsp:sp>
    <dsp:sp modelId="{E54075C2-7E49-43D9-AEB7-2CE9F44A270A}">
      <dsp:nvSpPr>
        <dsp:cNvPr id="0" name=""/>
        <dsp:cNvSpPr/>
      </dsp:nvSpPr>
      <dsp:spPr>
        <a:xfrm>
          <a:off x="1186964" y="2312148"/>
          <a:ext cx="1184696" cy="842206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1000" kern="1200" noProof="0" dirty="0" smtClean="0"/>
            <a:t>Protección ante condiciones anormales de operación </a:t>
          </a:r>
          <a:endParaRPr lang="es-DO" sz="1000" kern="1200" noProof="0" dirty="0"/>
        </a:p>
      </dsp:txBody>
      <dsp:txXfrm>
        <a:off x="1211631" y="2336815"/>
        <a:ext cx="1135362" cy="792872"/>
      </dsp:txXfrm>
    </dsp:sp>
    <dsp:sp modelId="{F49ECFD3-9D11-480D-890C-017DBE322DE4}">
      <dsp:nvSpPr>
        <dsp:cNvPr id="0" name=""/>
        <dsp:cNvSpPr/>
      </dsp:nvSpPr>
      <dsp:spPr>
        <a:xfrm rot="4566701">
          <a:off x="2107689" y="2980440"/>
          <a:ext cx="694686" cy="180000"/>
        </a:xfrm>
        <a:custGeom>
          <a:avLst/>
          <a:gdLst/>
          <a:ahLst/>
          <a:cxnLst/>
          <a:rect l="0" t="0" r="0" b="0"/>
          <a:pathLst>
            <a:path>
              <a:moveTo>
                <a:pt x="0" y="90000"/>
              </a:moveTo>
              <a:lnTo>
                <a:pt x="694686" y="90000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DO" sz="600" kern="1200"/>
        </a:p>
      </dsp:txBody>
      <dsp:txXfrm>
        <a:off x="2437665" y="3053073"/>
        <a:ext cx="34734" cy="34734"/>
      </dsp:txXfrm>
    </dsp:sp>
    <dsp:sp modelId="{9D4DED27-9B6E-4137-93B6-11A79DB2DA5F}">
      <dsp:nvSpPr>
        <dsp:cNvPr id="0" name=""/>
        <dsp:cNvSpPr/>
      </dsp:nvSpPr>
      <dsp:spPr>
        <a:xfrm>
          <a:off x="2538405" y="3200402"/>
          <a:ext cx="1061736" cy="41445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1000" kern="1200" noProof="0" dirty="0" smtClean="0"/>
            <a:t>Fallas no internas</a:t>
          </a:r>
          <a:endParaRPr lang="es-DO" sz="1000" kern="1200" noProof="0" dirty="0"/>
        </a:p>
      </dsp:txBody>
      <dsp:txXfrm>
        <a:off x="2550544" y="3212541"/>
        <a:ext cx="1037458" cy="390176"/>
      </dsp:txXfrm>
    </dsp:sp>
    <dsp:sp modelId="{1931B541-7EFC-4B62-A133-7FF2CD18D922}">
      <dsp:nvSpPr>
        <dsp:cNvPr id="0" name=""/>
        <dsp:cNvSpPr/>
      </dsp:nvSpPr>
      <dsp:spPr>
        <a:xfrm rot="17398377">
          <a:off x="2754188" y="2110088"/>
          <a:ext cx="2569634" cy="180000"/>
        </a:xfrm>
        <a:custGeom>
          <a:avLst/>
          <a:gdLst/>
          <a:ahLst/>
          <a:cxnLst/>
          <a:rect l="0" t="0" r="0" b="0"/>
          <a:pathLst>
            <a:path>
              <a:moveTo>
                <a:pt x="0" y="90000"/>
              </a:moveTo>
              <a:lnTo>
                <a:pt x="2569634" y="90000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DO" sz="600" kern="1200"/>
        </a:p>
      </dsp:txBody>
      <dsp:txXfrm>
        <a:off x="3974764" y="2135847"/>
        <a:ext cx="128481" cy="128481"/>
      </dsp:txXfrm>
    </dsp:sp>
    <dsp:sp modelId="{DE0CE37D-503D-4783-8C03-6E15D2A0ABEB}">
      <dsp:nvSpPr>
        <dsp:cNvPr id="0" name=""/>
        <dsp:cNvSpPr/>
      </dsp:nvSpPr>
      <dsp:spPr>
        <a:xfrm>
          <a:off x="4477869" y="892919"/>
          <a:ext cx="4050163" cy="199256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1000" kern="1200" noProof="0" dirty="0" smtClean="0"/>
            <a:t>Protección contra frecuencia anormal (</a:t>
          </a:r>
          <a:r>
            <a:rPr lang="es-DO" sz="1000" kern="1200" noProof="0" dirty="0" err="1" smtClean="0"/>
            <a:t>81O</a:t>
          </a:r>
          <a:r>
            <a:rPr lang="es-DO" sz="1000" kern="1200" noProof="0" dirty="0" smtClean="0"/>
            <a:t>/</a:t>
          </a:r>
          <a:r>
            <a:rPr lang="es-DO" sz="1000" kern="1200" noProof="0" dirty="0" err="1" smtClean="0"/>
            <a:t>81U</a:t>
          </a:r>
          <a:r>
            <a:rPr lang="es-DO" sz="1000" kern="1200" noProof="0" dirty="0" smtClean="0"/>
            <a:t>)</a:t>
          </a:r>
          <a:endParaRPr lang="es-DO" sz="1000" kern="1200" noProof="0" dirty="0"/>
        </a:p>
      </dsp:txBody>
      <dsp:txXfrm>
        <a:off x="4483705" y="898755"/>
        <a:ext cx="4038491" cy="187584"/>
      </dsp:txXfrm>
    </dsp:sp>
    <dsp:sp modelId="{C139CEF0-8C2C-4BDC-971D-B4A2E4F443CA}">
      <dsp:nvSpPr>
        <dsp:cNvPr id="0" name=""/>
        <dsp:cNvSpPr/>
      </dsp:nvSpPr>
      <dsp:spPr>
        <a:xfrm rot="17540217">
          <a:off x="2884261" y="2249531"/>
          <a:ext cx="2309487" cy="180000"/>
        </a:xfrm>
        <a:custGeom>
          <a:avLst/>
          <a:gdLst/>
          <a:ahLst/>
          <a:cxnLst/>
          <a:rect l="0" t="0" r="0" b="0"/>
          <a:pathLst>
            <a:path>
              <a:moveTo>
                <a:pt x="0" y="90000"/>
              </a:moveTo>
              <a:lnTo>
                <a:pt x="2309487" y="90000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DO" sz="600" kern="1200"/>
        </a:p>
      </dsp:txBody>
      <dsp:txXfrm>
        <a:off x="3981268" y="2281794"/>
        <a:ext cx="115474" cy="115474"/>
      </dsp:txXfrm>
    </dsp:sp>
    <dsp:sp modelId="{D5812E43-A0E5-4774-8EBB-AE2C410CDB22}">
      <dsp:nvSpPr>
        <dsp:cNvPr id="0" name=""/>
        <dsp:cNvSpPr/>
      </dsp:nvSpPr>
      <dsp:spPr>
        <a:xfrm>
          <a:off x="4477869" y="1171806"/>
          <a:ext cx="4050163" cy="199256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1000" kern="1200" noProof="0" dirty="0" smtClean="0"/>
            <a:t>Protección de sobreexcitación (24)</a:t>
          </a:r>
          <a:endParaRPr lang="es-DO" sz="1000" kern="1200" noProof="0" dirty="0"/>
        </a:p>
      </dsp:txBody>
      <dsp:txXfrm>
        <a:off x="4483705" y="1177642"/>
        <a:ext cx="4038491" cy="187584"/>
      </dsp:txXfrm>
    </dsp:sp>
    <dsp:sp modelId="{AF0E45E1-5D9E-4D20-B0EA-34C706C03A97}">
      <dsp:nvSpPr>
        <dsp:cNvPr id="0" name=""/>
        <dsp:cNvSpPr/>
      </dsp:nvSpPr>
      <dsp:spPr>
        <a:xfrm rot="17717669">
          <a:off x="3011873" y="2388974"/>
          <a:ext cx="2054263" cy="180000"/>
        </a:xfrm>
        <a:custGeom>
          <a:avLst/>
          <a:gdLst/>
          <a:ahLst/>
          <a:cxnLst/>
          <a:rect l="0" t="0" r="0" b="0"/>
          <a:pathLst>
            <a:path>
              <a:moveTo>
                <a:pt x="0" y="90000"/>
              </a:moveTo>
              <a:lnTo>
                <a:pt x="2054263" y="90000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DO" sz="600" kern="1200"/>
        </a:p>
      </dsp:txBody>
      <dsp:txXfrm>
        <a:off x="3987649" y="2427618"/>
        <a:ext cx="102713" cy="102713"/>
      </dsp:txXfrm>
    </dsp:sp>
    <dsp:sp modelId="{2F043088-4899-487B-88FC-6B35320C0662}">
      <dsp:nvSpPr>
        <dsp:cNvPr id="0" name=""/>
        <dsp:cNvSpPr/>
      </dsp:nvSpPr>
      <dsp:spPr>
        <a:xfrm>
          <a:off x="4477869" y="1450692"/>
          <a:ext cx="4050163" cy="199256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1000" kern="1200" noProof="0" dirty="0" smtClean="0"/>
            <a:t>Protección de sobretensión (59)</a:t>
          </a:r>
          <a:endParaRPr lang="es-DO" sz="1000" kern="1200" noProof="0" dirty="0"/>
        </a:p>
      </dsp:txBody>
      <dsp:txXfrm>
        <a:off x="4483705" y="1456528"/>
        <a:ext cx="4038491" cy="187584"/>
      </dsp:txXfrm>
    </dsp:sp>
    <dsp:sp modelId="{177B96E4-7579-41A4-B0C1-D9D98F98380F}">
      <dsp:nvSpPr>
        <dsp:cNvPr id="0" name=""/>
        <dsp:cNvSpPr/>
      </dsp:nvSpPr>
      <dsp:spPr>
        <a:xfrm rot="17944650">
          <a:off x="3135980" y="2528418"/>
          <a:ext cx="1806051" cy="180000"/>
        </a:xfrm>
        <a:custGeom>
          <a:avLst/>
          <a:gdLst/>
          <a:ahLst/>
          <a:cxnLst/>
          <a:rect l="0" t="0" r="0" b="0"/>
          <a:pathLst>
            <a:path>
              <a:moveTo>
                <a:pt x="0" y="90000"/>
              </a:moveTo>
              <a:lnTo>
                <a:pt x="1806051" y="90000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DO" sz="600" kern="1200"/>
        </a:p>
      </dsp:txBody>
      <dsp:txXfrm>
        <a:off x="3993854" y="2573266"/>
        <a:ext cx="90302" cy="90302"/>
      </dsp:txXfrm>
    </dsp:sp>
    <dsp:sp modelId="{8EE050C3-26CE-4397-8685-2BDF114809CC}">
      <dsp:nvSpPr>
        <dsp:cNvPr id="0" name=""/>
        <dsp:cNvSpPr/>
      </dsp:nvSpPr>
      <dsp:spPr>
        <a:xfrm>
          <a:off x="4477869" y="1729578"/>
          <a:ext cx="4050163" cy="199256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1000" kern="1200" noProof="0" dirty="0" smtClean="0"/>
            <a:t>Protección por subtensión (27)</a:t>
          </a:r>
          <a:endParaRPr lang="es-DO" sz="1000" kern="1200" noProof="0" dirty="0"/>
        </a:p>
      </dsp:txBody>
      <dsp:txXfrm>
        <a:off x="4483705" y="1735414"/>
        <a:ext cx="4038491" cy="187584"/>
      </dsp:txXfrm>
    </dsp:sp>
    <dsp:sp modelId="{09445069-10FF-4862-84D8-9BAEB0AEB35A}">
      <dsp:nvSpPr>
        <dsp:cNvPr id="0" name=""/>
        <dsp:cNvSpPr/>
      </dsp:nvSpPr>
      <dsp:spPr>
        <a:xfrm rot="18304909">
          <a:off x="3275427" y="2692768"/>
          <a:ext cx="1527157" cy="180000"/>
        </a:xfrm>
        <a:custGeom>
          <a:avLst/>
          <a:gdLst/>
          <a:ahLst/>
          <a:cxnLst/>
          <a:rect l="0" t="0" r="0" b="0"/>
          <a:pathLst>
            <a:path>
              <a:moveTo>
                <a:pt x="0" y="90000"/>
              </a:moveTo>
              <a:lnTo>
                <a:pt x="1527157" y="90000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DO" sz="600" kern="1200"/>
        </a:p>
      </dsp:txBody>
      <dsp:txXfrm>
        <a:off x="4000826" y="2744589"/>
        <a:ext cx="76357" cy="76357"/>
      </dsp:txXfrm>
    </dsp:sp>
    <dsp:sp modelId="{FE727A89-A959-410A-BB49-2A230A3215F4}">
      <dsp:nvSpPr>
        <dsp:cNvPr id="0" name=""/>
        <dsp:cNvSpPr/>
      </dsp:nvSpPr>
      <dsp:spPr>
        <a:xfrm>
          <a:off x="4477869" y="2008465"/>
          <a:ext cx="4050163" cy="298884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1000" kern="1200" noProof="0" dirty="0" smtClean="0"/>
            <a:t>Perdida de señal de transformadores de potencial o desequilibrio de tensión (60FL)</a:t>
          </a:r>
          <a:endParaRPr lang="es-DO" sz="1000" kern="1200" noProof="0" dirty="0"/>
        </a:p>
      </dsp:txBody>
      <dsp:txXfrm>
        <a:off x="4486623" y="2017219"/>
        <a:ext cx="4032655" cy="281376"/>
      </dsp:txXfrm>
    </dsp:sp>
    <dsp:sp modelId="{0195AF9D-1608-4599-8E3C-F3F1EABDF80F}">
      <dsp:nvSpPr>
        <dsp:cNvPr id="0" name=""/>
        <dsp:cNvSpPr/>
      </dsp:nvSpPr>
      <dsp:spPr>
        <a:xfrm rot="18817271">
          <a:off x="3402867" y="2857118"/>
          <a:ext cx="1272275" cy="180000"/>
        </a:xfrm>
        <a:custGeom>
          <a:avLst/>
          <a:gdLst/>
          <a:ahLst/>
          <a:cxnLst/>
          <a:rect l="0" t="0" r="0" b="0"/>
          <a:pathLst>
            <a:path>
              <a:moveTo>
                <a:pt x="0" y="90000"/>
              </a:moveTo>
              <a:lnTo>
                <a:pt x="1272275" y="90000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DO" sz="600" kern="1200"/>
        </a:p>
      </dsp:txBody>
      <dsp:txXfrm>
        <a:off x="4007198" y="2915311"/>
        <a:ext cx="63613" cy="63613"/>
      </dsp:txXfrm>
    </dsp:sp>
    <dsp:sp modelId="{636BF1E3-A273-4417-AFE5-57DCD1DD45A3}">
      <dsp:nvSpPr>
        <dsp:cNvPr id="0" name=""/>
        <dsp:cNvSpPr/>
      </dsp:nvSpPr>
      <dsp:spPr>
        <a:xfrm>
          <a:off x="4477869" y="2386979"/>
          <a:ext cx="4050163" cy="199256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1000" kern="1200" noProof="0" dirty="0" smtClean="0"/>
            <a:t>Protección de pérdida de campo (40)</a:t>
          </a:r>
          <a:endParaRPr lang="es-DO" sz="1000" kern="1200" noProof="0" dirty="0"/>
        </a:p>
      </dsp:txBody>
      <dsp:txXfrm>
        <a:off x="4483705" y="2392815"/>
        <a:ext cx="4038491" cy="187584"/>
      </dsp:txXfrm>
    </dsp:sp>
    <dsp:sp modelId="{3DC57B2B-B4FD-41B0-9EFC-778700869E8F}">
      <dsp:nvSpPr>
        <dsp:cNvPr id="0" name=""/>
        <dsp:cNvSpPr/>
      </dsp:nvSpPr>
      <dsp:spPr>
        <a:xfrm rot="19428672">
          <a:off x="3495236" y="2996561"/>
          <a:ext cx="1087539" cy="180000"/>
        </a:xfrm>
        <a:custGeom>
          <a:avLst/>
          <a:gdLst/>
          <a:ahLst/>
          <a:cxnLst/>
          <a:rect l="0" t="0" r="0" b="0"/>
          <a:pathLst>
            <a:path>
              <a:moveTo>
                <a:pt x="0" y="90000"/>
              </a:moveTo>
              <a:lnTo>
                <a:pt x="1087539" y="90000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DO" sz="600" kern="1200"/>
        </a:p>
      </dsp:txBody>
      <dsp:txXfrm>
        <a:off x="4011817" y="3059373"/>
        <a:ext cx="54376" cy="54376"/>
      </dsp:txXfrm>
    </dsp:sp>
    <dsp:sp modelId="{68C1A1E0-64DE-41DC-836E-208F4A8E48F5}">
      <dsp:nvSpPr>
        <dsp:cNvPr id="0" name=""/>
        <dsp:cNvSpPr/>
      </dsp:nvSpPr>
      <dsp:spPr>
        <a:xfrm>
          <a:off x="4477869" y="2665865"/>
          <a:ext cx="4050163" cy="199256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1000" kern="1200" noProof="0" dirty="0" smtClean="0"/>
            <a:t>Protección por pérdida de sincronismo (78)</a:t>
          </a:r>
          <a:endParaRPr lang="es-DO" sz="1000" kern="1200" noProof="0" dirty="0"/>
        </a:p>
      </dsp:txBody>
      <dsp:txXfrm>
        <a:off x="4483705" y="2671701"/>
        <a:ext cx="4038491" cy="187584"/>
      </dsp:txXfrm>
    </dsp:sp>
    <dsp:sp modelId="{CEC31771-C0AC-47DA-8271-74E9910B24BF}">
      <dsp:nvSpPr>
        <dsp:cNvPr id="0" name=""/>
        <dsp:cNvSpPr/>
      </dsp:nvSpPr>
      <dsp:spPr>
        <a:xfrm rot="20420905">
          <a:off x="3572999" y="3160911"/>
          <a:ext cx="932011" cy="180000"/>
        </a:xfrm>
        <a:custGeom>
          <a:avLst/>
          <a:gdLst/>
          <a:ahLst/>
          <a:cxnLst/>
          <a:rect l="0" t="0" r="0" b="0"/>
          <a:pathLst>
            <a:path>
              <a:moveTo>
                <a:pt x="0" y="90000"/>
              </a:moveTo>
              <a:lnTo>
                <a:pt x="932011" y="90000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DO" sz="600" kern="1200"/>
        </a:p>
      </dsp:txBody>
      <dsp:txXfrm>
        <a:off x="4015705" y="3227611"/>
        <a:ext cx="46600" cy="46600"/>
      </dsp:txXfrm>
    </dsp:sp>
    <dsp:sp modelId="{187E0BA1-7BB9-4BCD-A7D4-51C79074E103}">
      <dsp:nvSpPr>
        <dsp:cNvPr id="0" name=""/>
        <dsp:cNvSpPr/>
      </dsp:nvSpPr>
      <dsp:spPr>
        <a:xfrm>
          <a:off x="4477869" y="2944752"/>
          <a:ext cx="4050163" cy="298884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1000" kern="1200" noProof="0" dirty="0" smtClean="0"/>
            <a:t>Protección de desbalance de corriente (secuencia negativa) (46)</a:t>
          </a:r>
          <a:endParaRPr lang="es-DO" sz="1000" kern="1200" noProof="0" dirty="0"/>
        </a:p>
      </dsp:txBody>
      <dsp:txXfrm>
        <a:off x="4486623" y="2953506"/>
        <a:ext cx="4032655" cy="281376"/>
      </dsp:txXfrm>
    </dsp:sp>
    <dsp:sp modelId="{2B3ED3BB-E383-4205-9DB5-B407C134DCB5}">
      <dsp:nvSpPr>
        <dsp:cNvPr id="0" name=""/>
        <dsp:cNvSpPr/>
      </dsp:nvSpPr>
      <dsp:spPr>
        <a:xfrm rot="59782">
          <a:off x="3600076" y="3325261"/>
          <a:ext cx="877859" cy="180000"/>
        </a:xfrm>
        <a:custGeom>
          <a:avLst/>
          <a:gdLst/>
          <a:ahLst/>
          <a:cxnLst/>
          <a:rect l="0" t="0" r="0" b="0"/>
          <a:pathLst>
            <a:path>
              <a:moveTo>
                <a:pt x="0" y="90000"/>
              </a:moveTo>
              <a:lnTo>
                <a:pt x="877859" y="90000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DO" sz="600" kern="1200"/>
        </a:p>
      </dsp:txBody>
      <dsp:txXfrm>
        <a:off x="4017059" y="3393315"/>
        <a:ext cx="43892" cy="43892"/>
      </dsp:txXfrm>
    </dsp:sp>
    <dsp:sp modelId="{4ED09947-3B7B-4F47-841C-9C7A0E777567}">
      <dsp:nvSpPr>
        <dsp:cNvPr id="0" name=""/>
        <dsp:cNvSpPr/>
      </dsp:nvSpPr>
      <dsp:spPr>
        <a:xfrm>
          <a:off x="4477869" y="3323266"/>
          <a:ext cx="4050163" cy="199256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1000" kern="1200" noProof="0" dirty="0" smtClean="0"/>
            <a:t>Protección por energización inadvertida (50/27)</a:t>
          </a:r>
          <a:endParaRPr lang="es-DO" sz="1000" kern="1200" noProof="0" dirty="0"/>
        </a:p>
      </dsp:txBody>
      <dsp:txXfrm>
        <a:off x="4483705" y="3329102"/>
        <a:ext cx="4038491" cy="187584"/>
      </dsp:txXfrm>
    </dsp:sp>
    <dsp:sp modelId="{36FF3870-7BF4-4170-96E5-324183596066}">
      <dsp:nvSpPr>
        <dsp:cNvPr id="0" name=""/>
        <dsp:cNvSpPr/>
      </dsp:nvSpPr>
      <dsp:spPr>
        <a:xfrm rot="1283959">
          <a:off x="3567646" y="3489612"/>
          <a:ext cx="942717" cy="180000"/>
        </a:xfrm>
        <a:custGeom>
          <a:avLst/>
          <a:gdLst/>
          <a:ahLst/>
          <a:cxnLst/>
          <a:rect l="0" t="0" r="0" b="0"/>
          <a:pathLst>
            <a:path>
              <a:moveTo>
                <a:pt x="0" y="90000"/>
              </a:moveTo>
              <a:lnTo>
                <a:pt x="942717" y="90000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DO" sz="600" kern="1200"/>
        </a:p>
      </dsp:txBody>
      <dsp:txXfrm>
        <a:off x="4015437" y="3556044"/>
        <a:ext cx="47135" cy="47135"/>
      </dsp:txXfrm>
    </dsp:sp>
    <dsp:sp modelId="{AEF58E67-323A-4181-B1C1-E2EEE756E883}">
      <dsp:nvSpPr>
        <dsp:cNvPr id="0" name=""/>
        <dsp:cNvSpPr/>
      </dsp:nvSpPr>
      <dsp:spPr>
        <a:xfrm>
          <a:off x="4477869" y="3602152"/>
          <a:ext cx="4050163" cy="298884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1000" kern="1200" noProof="0" dirty="0" smtClean="0"/>
            <a:t>Relé de potencia inversa. Protección de anti-motorización (32R)</a:t>
          </a:r>
          <a:endParaRPr lang="es-DO" sz="1000" kern="1200" noProof="0" dirty="0"/>
        </a:p>
      </dsp:txBody>
      <dsp:txXfrm>
        <a:off x="4486623" y="3610906"/>
        <a:ext cx="4032655" cy="281376"/>
      </dsp:txXfrm>
    </dsp:sp>
    <dsp:sp modelId="{4C17DF50-608B-44A4-AC31-0A044E178BF7}">
      <dsp:nvSpPr>
        <dsp:cNvPr id="0" name=""/>
        <dsp:cNvSpPr/>
      </dsp:nvSpPr>
      <dsp:spPr>
        <a:xfrm rot="2247934">
          <a:off x="3486085" y="3653962"/>
          <a:ext cx="1105840" cy="180000"/>
        </a:xfrm>
        <a:custGeom>
          <a:avLst/>
          <a:gdLst/>
          <a:ahLst/>
          <a:cxnLst/>
          <a:rect l="0" t="0" r="0" b="0"/>
          <a:pathLst>
            <a:path>
              <a:moveTo>
                <a:pt x="0" y="90000"/>
              </a:moveTo>
              <a:lnTo>
                <a:pt x="1105840" y="90000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DO" sz="600" kern="1200"/>
        </a:p>
      </dsp:txBody>
      <dsp:txXfrm>
        <a:off x="4011359" y="3716316"/>
        <a:ext cx="55292" cy="55292"/>
      </dsp:txXfrm>
    </dsp:sp>
    <dsp:sp modelId="{DA66F753-FA5D-49EB-A5EF-8F5870380342}">
      <dsp:nvSpPr>
        <dsp:cNvPr id="0" name=""/>
        <dsp:cNvSpPr/>
      </dsp:nvSpPr>
      <dsp:spPr>
        <a:xfrm>
          <a:off x="4477869" y="3980667"/>
          <a:ext cx="4050163" cy="199256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1000" kern="1200" noProof="0" dirty="0" smtClean="0"/>
            <a:t>Falla de interruptor de generador (50BF)</a:t>
          </a:r>
          <a:endParaRPr lang="es-DO" sz="1000" kern="1200" noProof="0" dirty="0"/>
        </a:p>
      </dsp:txBody>
      <dsp:txXfrm>
        <a:off x="4483705" y="3986503"/>
        <a:ext cx="4038491" cy="187584"/>
      </dsp:txXfrm>
    </dsp:sp>
    <dsp:sp modelId="{967295D2-74F8-4A2D-B567-152AC6B6800F}">
      <dsp:nvSpPr>
        <dsp:cNvPr id="0" name=""/>
        <dsp:cNvSpPr/>
      </dsp:nvSpPr>
      <dsp:spPr>
        <a:xfrm rot="3107578">
          <a:off x="3320460" y="3893702"/>
          <a:ext cx="1466242" cy="180000"/>
        </a:xfrm>
        <a:custGeom>
          <a:avLst/>
          <a:gdLst/>
          <a:ahLst/>
          <a:cxnLst/>
          <a:rect l="0" t="0" r="0" b="0"/>
          <a:pathLst>
            <a:path>
              <a:moveTo>
                <a:pt x="0" y="90000"/>
              </a:moveTo>
              <a:lnTo>
                <a:pt x="1466242" y="90000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DO" sz="600" kern="1200"/>
        </a:p>
      </dsp:txBody>
      <dsp:txXfrm>
        <a:off x="4016925" y="3947045"/>
        <a:ext cx="73312" cy="73312"/>
      </dsp:txXfrm>
    </dsp:sp>
    <dsp:sp modelId="{A674EFB1-98AC-4083-B850-AF8E33B4AB2B}">
      <dsp:nvSpPr>
        <dsp:cNvPr id="0" name=""/>
        <dsp:cNvSpPr/>
      </dsp:nvSpPr>
      <dsp:spPr>
        <a:xfrm>
          <a:off x="4507020" y="4227679"/>
          <a:ext cx="4050163" cy="664190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1000" kern="1200" noProof="0" dirty="0" smtClean="0"/>
            <a:t>Protección de respaldo del sistema (21 de distancia, 51 sobrecorriente temporizado o 51V sobrecorriente temporizado con restricción por tensión, 51N, Sobrecorriente direccional de neutro (67N))</a:t>
          </a:r>
          <a:endParaRPr lang="es-DO" sz="1000" kern="1200" noProof="0" dirty="0"/>
        </a:p>
      </dsp:txBody>
      <dsp:txXfrm>
        <a:off x="4526473" y="4247132"/>
        <a:ext cx="4011257" cy="62528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8CD83C-8797-4436-9497-8407FB1B071A}">
      <dsp:nvSpPr>
        <dsp:cNvPr id="0" name=""/>
        <dsp:cNvSpPr/>
      </dsp:nvSpPr>
      <dsp:spPr>
        <a:xfrm>
          <a:off x="441578" y="2490869"/>
          <a:ext cx="1442085" cy="72104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1100" kern="1200" noProof="0" smtClean="0"/>
            <a:t>Líneas de transmisión</a:t>
          </a:r>
          <a:endParaRPr lang="es-DO" sz="1100" kern="1200" noProof="0"/>
        </a:p>
      </dsp:txBody>
      <dsp:txXfrm>
        <a:off x="462697" y="2511988"/>
        <a:ext cx="1399847" cy="678804"/>
      </dsp:txXfrm>
    </dsp:sp>
    <dsp:sp modelId="{FBE1DA72-1D3D-4FA9-9979-213253FB6A1D}">
      <dsp:nvSpPr>
        <dsp:cNvPr id="0" name=""/>
        <dsp:cNvSpPr/>
      </dsp:nvSpPr>
      <dsp:spPr>
        <a:xfrm rot="17692822">
          <a:off x="1486556" y="2216175"/>
          <a:ext cx="1371047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371047" y="13315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DO" sz="500" kern="1200" noProof="0"/>
        </a:p>
      </dsp:txBody>
      <dsp:txXfrm>
        <a:off x="2137804" y="2195215"/>
        <a:ext cx="68552" cy="68552"/>
      </dsp:txXfrm>
    </dsp:sp>
    <dsp:sp modelId="{1AF7BE7A-3DC5-4CD9-83EE-921A19766C38}">
      <dsp:nvSpPr>
        <dsp:cNvPr id="0" name=""/>
        <dsp:cNvSpPr/>
      </dsp:nvSpPr>
      <dsp:spPr>
        <a:xfrm>
          <a:off x="2460497" y="1247070"/>
          <a:ext cx="1442085" cy="72104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1100" kern="1200" noProof="0" dirty="0" smtClean="0"/>
            <a:t>Tensión &gt;= 138 </a:t>
          </a:r>
          <a:r>
            <a:rPr lang="es-DO" sz="1100" kern="1200" noProof="0" dirty="0" err="1" smtClean="0"/>
            <a:t>kV</a:t>
          </a:r>
          <a:endParaRPr lang="es-DO" sz="1100" kern="1200" noProof="0" dirty="0"/>
        </a:p>
      </dsp:txBody>
      <dsp:txXfrm>
        <a:off x="2481616" y="1268189"/>
        <a:ext cx="1399847" cy="678804"/>
      </dsp:txXfrm>
    </dsp:sp>
    <dsp:sp modelId="{43F85D0A-8C02-447D-9665-105C5DA08C13}">
      <dsp:nvSpPr>
        <dsp:cNvPr id="0" name=""/>
        <dsp:cNvSpPr/>
      </dsp:nvSpPr>
      <dsp:spPr>
        <a:xfrm rot="17692822">
          <a:off x="3505476" y="972377"/>
          <a:ext cx="1371047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371047" y="13315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DO" sz="500" kern="1200" noProof="0"/>
        </a:p>
      </dsp:txBody>
      <dsp:txXfrm>
        <a:off x="4156723" y="951416"/>
        <a:ext cx="68552" cy="68552"/>
      </dsp:txXfrm>
    </dsp:sp>
    <dsp:sp modelId="{7EBCFE89-8784-4829-8F61-D5A64983F2E9}">
      <dsp:nvSpPr>
        <dsp:cNvPr id="0" name=""/>
        <dsp:cNvSpPr/>
      </dsp:nvSpPr>
      <dsp:spPr>
        <a:xfrm>
          <a:off x="4479417" y="3272"/>
          <a:ext cx="1442085" cy="72104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100" kern="1200" noProof="0" dirty="0" smtClean="0"/>
            <a:t>Como protección principal debe la diferencial de línea</a:t>
          </a:r>
          <a:endParaRPr lang="es-DO" sz="1100" kern="1200" noProof="0" dirty="0"/>
        </a:p>
      </dsp:txBody>
      <dsp:txXfrm>
        <a:off x="4500536" y="24391"/>
        <a:ext cx="1399847" cy="678804"/>
      </dsp:txXfrm>
    </dsp:sp>
    <dsp:sp modelId="{E3A15AC7-83F2-4A7D-8C67-72D749A446E1}">
      <dsp:nvSpPr>
        <dsp:cNvPr id="0" name=""/>
        <dsp:cNvSpPr/>
      </dsp:nvSpPr>
      <dsp:spPr>
        <a:xfrm rot="19457599">
          <a:off x="3835813" y="1386976"/>
          <a:ext cx="710373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710373" y="13315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DO" sz="500" kern="1200" noProof="0"/>
        </a:p>
      </dsp:txBody>
      <dsp:txXfrm>
        <a:off x="4173240" y="1382532"/>
        <a:ext cx="35518" cy="35518"/>
      </dsp:txXfrm>
    </dsp:sp>
    <dsp:sp modelId="{8BAFEEA7-1363-460C-BBEE-807D19931906}">
      <dsp:nvSpPr>
        <dsp:cNvPr id="0" name=""/>
        <dsp:cNvSpPr/>
      </dsp:nvSpPr>
      <dsp:spPr>
        <a:xfrm>
          <a:off x="4479417" y="832471"/>
          <a:ext cx="1442085" cy="72104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100" kern="1200" noProof="0" dirty="0" smtClean="0"/>
            <a:t>Como respaldo debe utilizarse la protección de distancia</a:t>
          </a:r>
          <a:endParaRPr lang="es-DO" sz="1100" kern="1200" noProof="0" dirty="0"/>
        </a:p>
      </dsp:txBody>
      <dsp:txXfrm>
        <a:off x="4500536" y="853590"/>
        <a:ext cx="1399847" cy="678804"/>
      </dsp:txXfrm>
    </dsp:sp>
    <dsp:sp modelId="{BDFBB7AC-C515-4F08-95CE-8153E60C3C2E}">
      <dsp:nvSpPr>
        <dsp:cNvPr id="0" name=""/>
        <dsp:cNvSpPr/>
      </dsp:nvSpPr>
      <dsp:spPr>
        <a:xfrm rot="2142401">
          <a:off x="3835813" y="1801576"/>
          <a:ext cx="710373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710373" y="13315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4173240" y="1797132"/>
        <a:ext cx="35518" cy="35518"/>
      </dsp:txXfrm>
    </dsp:sp>
    <dsp:sp modelId="{DFCE753B-0EB0-4F65-A7C1-E77D041A1967}">
      <dsp:nvSpPr>
        <dsp:cNvPr id="0" name=""/>
        <dsp:cNvSpPr/>
      </dsp:nvSpPr>
      <dsp:spPr>
        <a:xfrm>
          <a:off x="4479417" y="1661670"/>
          <a:ext cx="1442085" cy="72104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1100" kern="1200" noProof="0" dirty="0" smtClean="0"/>
            <a:t>Esquemas</a:t>
          </a:r>
          <a:endParaRPr lang="es-DO" sz="1100" kern="1200" noProof="0" dirty="0"/>
        </a:p>
      </dsp:txBody>
      <dsp:txXfrm>
        <a:off x="4500536" y="1682789"/>
        <a:ext cx="1399847" cy="678804"/>
      </dsp:txXfrm>
    </dsp:sp>
    <dsp:sp modelId="{FA45D6A0-D9D6-4645-85CE-3BD4E359E5D4}">
      <dsp:nvSpPr>
        <dsp:cNvPr id="0" name=""/>
        <dsp:cNvSpPr/>
      </dsp:nvSpPr>
      <dsp:spPr>
        <a:xfrm rot="17692822">
          <a:off x="5524395" y="1386976"/>
          <a:ext cx="1371047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371047" y="13315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6175643" y="1366015"/>
        <a:ext cx="68552" cy="68552"/>
      </dsp:txXfrm>
    </dsp:sp>
    <dsp:sp modelId="{EC9E03BA-9972-4F81-9E1F-E03C6044C6E4}">
      <dsp:nvSpPr>
        <dsp:cNvPr id="0" name=""/>
        <dsp:cNvSpPr/>
      </dsp:nvSpPr>
      <dsp:spPr>
        <a:xfrm>
          <a:off x="6498336" y="417871"/>
          <a:ext cx="1442085" cy="721042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1100" kern="1200" noProof="0" dirty="0" smtClean="0"/>
            <a:t>DUTT</a:t>
          </a:r>
          <a:endParaRPr lang="es-DO" sz="1100" kern="1200" noProof="0" dirty="0"/>
        </a:p>
      </dsp:txBody>
      <dsp:txXfrm>
        <a:off x="6519455" y="438990"/>
        <a:ext cx="1399847" cy="678804"/>
      </dsp:txXfrm>
    </dsp:sp>
    <dsp:sp modelId="{F496E5E5-0D24-43E3-B954-49B6A01E23EF}">
      <dsp:nvSpPr>
        <dsp:cNvPr id="0" name=""/>
        <dsp:cNvSpPr/>
      </dsp:nvSpPr>
      <dsp:spPr>
        <a:xfrm rot="19457599">
          <a:off x="5854732" y="1801576"/>
          <a:ext cx="710373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710373" y="13315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6192160" y="1797132"/>
        <a:ext cx="35518" cy="35518"/>
      </dsp:txXfrm>
    </dsp:sp>
    <dsp:sp modelId="{5A900C49-1F09-4DB7-B492-BE2E944629E6}">
      <dsp:nvSpPr>
        <dsp:cNvPr id="0" name=""/>
        <dsp:cNvSpPr/>
      </dsp:nvSpPr>
      <dsp:spPr>
        <a:xfrm>
          <a:off x="6498336" y="1247070"/>
          <a:ext cx="1442085" cy="721042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1100" kern="1200" noProof="0" dirty="0" smtClean="0"/>
            <a:t>PUTT</a:t>
          </a:r>
          <a:endParaRPr lang="es-DO" sz="1100" kern="1200" noProof="0" dirty="0"/>
        </a:p>
      </dsp:txBody>
      <dsp:txXfrm>
        <a:off x="6519455" y="1268189"/>
        <a:ext cx="1399847" cy="678804"/>
      </dsp:txXfrm>
    </dsp:sp>
    <dsp:sp modelId="{3568C9C1-ABE4-4C4D-B234-9ECAB48EE56C}">
      <dsp:nvSpPr>
        <dsp:cNvPr id="0" name=""/>
        <dsp:cNvSpPr/>
      </dsp:nvSpPr>
      <dsp:spPr>
        <a:xfrm rot="2142401">
          <a:off x="5854732" y="2216175"/>
          <a:ext cx="710373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710373" y="13315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6192160" y="2211731"/>
        <a:ext cx="35518" cy="35518"/>
      </dsp:txXfrm>
    </dsp:sp>
    <dsp:sp modelId="{B4913225-0DDB-46C5-8A01-48807DE6AF1F}">
      <dsp:nvSpPr>
        <dsp:cNvPr id="0" name=""/>
        <dsp:cNvSpPr/>
      </dsp:nvSpPr>
      <dsp:spPr>
        <a:xfrm>
          <a:off x="6498336" y="2076269"/>
          <a:ext cx="1442085" cy="721042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1100" kern="1200" noProof="0" dirty="0" smtClean="0"/>
            <a:t>POTT</a:t>
          </a:r>
          <a:endParaRPr lang="es-DO" sz="1100" kern="1200" noProof="0" dirty="0"/>
        </a:p>
      </dsp:txBody>
      <dsp:txXfrm>
        <a:off x="6519455" y="2097388"/>
        <a:ext cx="1399847" cy="678804"/>
      </dsp:txXfrm>
    </dsp:sp>
    <dsp:sp modelId="{53E9EB97-2D41-4705-8EA6-41D8A5821419}">
      <dsp:nvSpPr>
        <dsp:cNvPr id="0" name=""/>
        <dsp:cNvSpPr/>
      </dsp:nvSpPr>
      <dsp:spPr>
        <a:xfrm rot="3907178">
          <a:off x="5524395" y="2630775"/>
          <a:ext cx="1371047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371047" y="13315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6175643" y="2609814"/>
        <a:ext cx="68552" cy="68552"/>
      </dsp:txXfrm>
    </dsp:sp>
    <dsp:sp modelId="{4CC76059-6626-45C0-8A9A-13C252863CD7}">
      <dsp:nvSpPr>
        <dsp:cNvPr id="0" name=""/>
        <dsp:cNvSpPr/>
      </dsp:nvSpPr>
      <dsp:spPr>
        <a:xfrm>
          <a:off x="6498336" y="2905468"/>
          <a:ext cx="1442085" cy="721042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noProof="0" dirty="0" err="1" smtClean="0"/>
            <a:t>Aceleración</a:t>
          </a:r>
          <a:r>
            <a:rPr lang="en-US" sz="1100" kern="1200" noProof="0" dirty="0" smtClean="0"/>
            <a:t> de </a:t>
          </a:r>
          <a:r>
            <a:rPr lang="en-US" sz="1100" kern="1200" noProof="0" dirty="0" err="1" smtClean="0"/>
            <a:t>zona</a:t>
          </a:r>
          <a:endParaRPr lang="es-DO" sz="1100" kern="1200" noProof="0" dirty="0"/>
        </a:p>
      </dsp:txBody>
      <dsp:txXfrm>
        <a:off x="6519455" y="2926587"/>
        <a:ext cx="1399847" cy="678804"/>
      </dsp:txXfrm>
    </dsp:sp>
    <dsp:sp modelId="{927DCC3A-852C-4304-A312-1CD1E359D6EE}">
      <dsp:nvSpPr>
        <dsp:cNvPr id="0" name=""/>
        <dsp:cNvSpPr/>
      </dsp:nvSpPr>
      <dsp:spPr>
        <a:xfrm rot="3907178">
          <a:off x="3505476" y="2216175"/>
          <a:ext cx="1371047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371047" y="13315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4156723" y="2195215"/>
        <a:ext cx="68552" cy="68552"/>
      </dsp:txXfrm>
    </dsp:sp>
    <dsp:sp modelId="{FEEAC692-6933-4796-AAB8-FB96F481D516}">
      <dsp:nvSpPr>
        <dsp:cNvPr id="0" name=""/>
        <dsp:cNvSpPr/>
      </dsp:nvSpPr>
      <dsp:spPr>
        <a:xfrm>
          <a:off x="4479417" y="2490869"/>
          <a:ext cx="1442085" cy="72104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1100" kern="1200" noProof="0" dirty="0" err="1" smtClean="0"/>
            <a:t>Recierres</a:t>
          </a:r>
          <a:endParaRPr lang="es-DO" sz="1100" kern="1200" noProof="0" dirty="0"/>
        </a:p>
      </dsp:txBody>
      <dsp:txXfrm>
        <a:off x="4500536" y="2511988"/>
        <a:ext cx="1399847" cy="678804"/>
      </dsp:txXfrm>
    </dsp:sp>
    <dsp:sp modelId="{AAB4D6E0-260B-4505-A72C-CDB52B3458D1}">
      <dsp:nvSpPr>
        <dsp:cNvPr id="0" name=""/>
        <dsp:cNvSpPr/>
      </dsp:nvSpPr>
      <dsp:spPr>
        <a:xfrm rot="3907178">
          <a:off x="1486556" y="3459974"/>
          <a:ext cx="1371047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371047" y="13315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DO" sz="500" kern="1200" noProof="0"/>
        </a:p>
      </dsp:txBody>
      <dsp:txXfrm>
        <a:off x="2137804" y="3439013"/>
        <a:ext cx="68552" cy="68552"/>
      </dsp:txXfrm>
    </dsp:sp>
    <dsp:sp modelId="{25785D42-CE79-4677-98CD-65686F6D1CFF}">
      <dsp:nvSpPr>
        <dsp:cNvPr id="0" name=""/>
        <dsp:cNvSpPr/>
      </dsp:nvSpPr>
      <dsp:spPr>
        <a:xfrm>
          <a:off x="2460497" y="3734667"/>
          <a:ext cx="1442085" cy="72104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1100" b="1" kern="1200" dirty="0" smtClean="0"/>
            <a:t>Tensión  de  69 </a:t>
          </a:r>
          <a:r>
            <a:rPr lang="es-DO" sz="1100" b="1" kern="1200" dirty="0" err="1" smtClean="0"/>
            <a:t>kV</a:t>
          </a:r>
          <a:endParaRPr lang="es-DO" sz="1100" kern="1200" noProof="0" dirty="0"/>
        </a:p>
      </dsp:txBody>
      <dsp:txXfrm>
        <a:off x="2481616" y="3755786"/>
        <a:ext cx="1399847" cy="678804"/>
      </dsp:txXfrm>
    </dsp:sp>
    <dsp:sp modelId="{E960C466-536D-400A-88DC-807108DEC4A3}">
      <dsp:nvSpPr>
        <dsp:cNvPr id="0" name=""/>
        <dsp:cNvSpPr/>
      </dsp:nvSpPr>
      <dsp:spPr>
        <a:xfrm rot="19457599">
          <a:off x="3835813" y="3874573"/>
          <a:ext cx="710373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710373" y="13315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DO" sz="500" kern="1200" noProof="0"/>
        </a:p>
      </dsp:txBody>
      <dsp:txXfrm>
        <a:off x="4173240" y="3870129"/>
        <a:ext cx="35518" cy="35518"/>
      </dsp:txXfrm>
    </dsp:sp>
    <dsp:sp modelId="{D2192018-98D5-4A3C-9CCE-D49A89257406}">
      <dsp:nvSpPr>
        <dsp:cNvPr id="0" name=""/>
        <dsp:cNvSpPr/>
      </dsp:nvSpPr>
      <dsp:spPr>
        <a:xfrm>
          <a:off x="4479417" y="3320068"/>
          <a:ext cx="1442085" cy="72104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100" kern="1200" noProof="0" dirty="0" smtClean="0"/>
            <a:t>Como protección principal que debe utilizarse la protección de distancia</a:t>
          </a:r>
          <a:endParaRPr lang="es-DO" sz="1100" kern="1200" noProof="0" dirty="0"/>
        </a:p>
      </dsp:txBody>
      <dsp:txXfrm>
        <a:off x="4500536" y="3341187"/>
        <a:ext cx="1399847" cy="678804"/>
      </dsp:txXfrm>
    </dsp:sp>
    <dsp:sp modelId="{43009F3E-1B8B-4EAA-8F29-5A538B7694B9}">
      <dsp:nvSpPr>
        <dsp:cNvPr id="0" name=""/>
        <dsp:cNvSpPr/>
      </dsp:nvSpPr>
      <dsp:spPr>
        <a:xfrm rot="2142401">
          <a:off x="3835813" y="4289173"/>
          <a:ext cx="710373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710373" y="13315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4173240" y="4284729"/>
        <a:ext cx="35518" cy="35518"/>
      </dsp:txXfrm>
    </dsp:sp>
    <dsp:sp modelId="{4056FC7E-4EB0-40FB-8F65-059CDED15934}">
      <dsp:nvSpPr>
        <dsp:cNvPr id="0" name=""/>
        <dsp:cNvSpPr/>
      </dsp:nvSpPr>
      <dsp:spPr>
        <a:xfrm>
          <a:off x="4479417" y="4149267"/>
          <a:ext cx="1442085" cy="72104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100" kern="1200" noProof="0" dirty="0" smtClean="0"/>
            <a:t>Como respaldo debe utilizarse la protección de </a:t>
          </a:r>
          <a:r>
            <a:rPr lang="es-ES" sz="1100" kern="1200" noProof="0" dirty="0" err="1" smtClean="0"/>
            <a:t>sobrecorriente</a:t>
          </a:r>
          <a:endParaRPr lang="es-DO" sz="1100" kern="1200" noProof="0" dirty="0"/>
        </a:p>
      </dsp:txBody>
      <dsp:txXfrm>
        <a:off x="4500536" y="4170386"/>
        <a:ext cx="1399847" cy="67880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8CD83C-8797-4436-9497-8407FB1B071A}">
      <dsp:nvSpPr>
        <dsp:cNvPr id="0" name=""/>
        <dsp:cNvSpPr/>
      </dsp:nvSpPr>
      <dsp:spPr>
        <a:xfrm>
          <a:off x="0" y="2088275"/>
          <a:ext cx="1208884" cy="60444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1400" kern="1200" noProof="0" smtClean="0"/>
            <a:t>Líneas de transmisión</a:t>
          </a:r>
          <a:endParaRPr lang="es-DO" sz="1400" kern="1200" noProof="0"/>
        </a:p>
      </dsp:txBody>
      <dsp:txXfrm>
        <a:off x="17704" y="2105979"/>
        <a:ext cx="1173476" cy="569034"/>
      </dsp:txXfrm>
    </dsp:sp>
    <dsp:sp modelId="{FBE1DA72-1D3D-4FA9-9979-213253FB6A1D}">
      <dsp:nvSpPr>
        <dsp:cNvPr id="0" name=""/>
        <dsp:cNvSpPr/>
      </dsp:nvSpPr>
      <dsp:spPr>
        <a:xfrm rot="21537005">
          <a:off x="1208859" y="2376602"/>
          <a:ext cx="298204" cy="22324"/>
        </a:xfrm>
        <a:custGeom>
          <a:avLst/>
          <a:gdLst/>
          <a:ahLst/>
          <a:cxnLst/>
          <a:rect l="0" t="0" r="0" b="0"/>
          <a:pathLst>
            <a:path>
              <a:moveTo>
                <a:pt x="0" y="11162"/>
              </a:moveTo>
              <a:lnTo>
                <a:pt x="298204" y="11162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DO" sz="1000" kern="1200" noProof="0"/>
        </a:p>
      </dsp:txBody>
      <dsp:txXfrm>
        <a:off x="1350507" y="2380309"/>
        <a:ext cx="14910" cy="14910"/>
      </dsp:txXfrm>
    </dsp:sp>
    <dsp:sp modelId="{1AF7BE7A-3DC5-4CD9-83EE-921A19766C38}">
      <dsp:nvSpPr>
        <dsp:cNvPr id="0" name=""/>
        <dsp:cNvSpPr/>
      </dsp:nvSpPr>
      <dsp:spPr>
        <a:xfrm>
          <a:off x="1507039" y="2082811"/>
          <a:ext cx="1525105" cy="60444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1400" kern="1200" noProof="0" smtClean="0"/>
            <a:t>Tensión &gt;= 345 kV</a:t>
          </a:r>
          <a:endParaRPr lang="es-DO" sz="1400" kern="1200" noProof="0"/>
        </a:p>
      </dsp:txBody>
      <dsp:txXfrm>
        <a:off x="1524743" y="2100515"/>
        <a:ext cx="1489697" cy="569034"/>
      </dsp:txXfrm>
    </dsp:sp>
    <dsp:sp modelId="{43F85D0A-8C02-447D-9665-105C5DA08C13}">
      <dsp:nvSpPr>
        <dsp:cNvPr id="0" name=""/>
        <dsp:cNvSpPr/>
      </dsp:nvSpPr>
      <dsp:spPr>
        <a:xfrm>
          <a:off x="3032144" y="2373870"/>
          <a:ext cx="382890" cy="22324"/>
        </a:xfrm>
        <a:custGeom>
          <a:avLst/>
          <a:gdLst/>
          <a:ahLst/>
          <a:cxnLst/>
          <a:rect l="0" t="0" r="0" b="0"/>
          <a:pathLst>
            <a:path>
              <a:moveTo>
                <a:pt x="0" y="11162"/>
              </a:moveTo>
              <a:lnTo>
                <a:pt x="382890" y="11162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DO" sz="1000" kern="1200" noProof="0"/>
        </a:p>
      </dsp:txBody>
      <dsp:txXfrm>
        <a:off x="3214017" y="2375460"/>
        <a:ext cx="19144" cy="19144"/>
      </dsp:txXfrm>
    </dsp:sp>
    <dsp:sp modelId="{7EBCFE89-8784-4829-8F61-D5A64983F2E9}">
      <dsp:nvSpPr>
        <dsp:cNvPr id="0" name=""/>
        <dsp:cNvSpPr/>
      </dsp:nvSpPr>
      <dsp:spPr>
        <a:xfrm>
          <a:off x="3415034" y="2082811"/>
          <a:ext cx="1454772" cy="60444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1400" kern="1200" noProof="0" dirty="0" smtClean="0"/>
            <a:t>Redundancia de protecciones (sistemas A y B)</a:t>
          </a:r>
          <a:endParaRPr lang="es-DO" sz="1400" kern="1200" noProof="0" dirty="0"/>
        </a:p>
      </dsp:txBody>
      <dsp:txXfrm>
        <a:off x="3432738" y="2100515"/>
        <a:ext cx="1419364" cy="569034"/>
      </dsp:txXfrm>
    </dsp:sp>
    <dsp:sp modelId="{AF9D28D7-35FB-4AAA-B982-2EFD309B8392}">
      <dsp:nvSpPr>
        <dsp:cNvPr id="0" name=""/>
        <dsp:cNvSpPr/>
      </dsp:nvSpPr>
      <dsp:spPr>
        <a:xfrm rot="17682624">
          <a:off x="4329752" y="1530863"/>
          <a:ext cx="1855959" cy="22324"/>
        </a:xfrm>
        <a:custGeom>
          <a:avLst/>
          <a:gdLst/>
          <a:ahLst/>
          <a:cxnLst/>
          <a:rect l="0" t="0" r="0" b="0"/>
          <a:pathLst>
            <a:path>
              <a:moveTo>
                <a:pt x="0" y="11162"/>
              </a:moveTo>
              <a:lnTo>
                <a:pt x="1855959" y="11162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DO" sz="1200" kern="1200" noProof="0"/>
        </a:p>
      </dsp:txBody>
      <dsp:txXfrm>
        <a:off x="5211333" y="1495626"/>
        <a:ext cx="92797" cy="92797"/>
      </dsp:txXfrm>
    </dsp:sp>
    <dsp:sp modelId="{57891995-81E7-491A-940A-2AF122D4348C}">
      <dsp:nvSpPr>
        <dsp:cNvPr id="0" name=""/>
        <dsp:cNvSpPr/>
      </dsp:nvSpPr>
      <dsp:spPr>
        <a:xfrm>
          <a:off x="5645657" y="396797"/>
          <a:ext cx="2730109" cy="604442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1400" kern="1200" noProof="0" smtClean="0"/>
            <a:t>Alimentación DC (banco de baterías) y cableado</a:t>
          </a:r>
          <a:endParaRPr lang="es-DO" sz="1400" kern="1200" noProof="0"/>
        </a:p>
      </dsp:txBody>
      <dsp:txXfrm>
        <a:off x="5663361" y="414501"/>
        <a:ext cx="2694701" cy="569034"/>
      </dsp:txXfrm>
    </dsp:sp>
    <dsp:sp modelId="{028142AD-2A33-4D65-AC76-1BD6D680E779}">
      <dsp:nvSpPr>
        <dsp:cNvPr id="0" name=""/>
        <dsp:cNvSpPr/>
      </dsp:nvSpPr>
      <dsp:spPr>
        <a:xfrm rot="18483596">
          <a:off x="4628479" y="1878417"/>
          <a:ext cx="1258505" cy="22324"/>
        </a:xfrm>
        <a:custGeom>
          <a:avLst/>
          <a:gdLst/>
          <a:ahLst/>
          <a:cxnLst/>
          <a:rect l="0" t="0" r="0" b="0"/>
          <a:pathLst>
            <a:path>
              <a:moveTo>
                <a:pt x="0" y="11162"/>
              </a:moveTo>
              <a:lnTo>
                <a:pt x="1258505" y="11162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DO" sz="1100" kern="1200" noProof="0"/>
        </a:p>
      </dsp:txBody>
      <dsp:txXfrm>
        <a:off x="5226269" y="1858117"/>
        <a:ext cx="62925" cy="62925"/>
      </dsp:txXfrm>
    </dsp:sp>
    <dsp:sp modelId="{8791339A-18AF-438D-A7A9-BF539F989C9F}">
      <dsp:nvSpPr>
        <dsp:cNvPr id="0" name=""/>
        <dsp:cNvSpPr/>
      </dsp:nvSpPr>
      <dsp:spPr>
        <a:xfrm>
          <a:off x="5645657" y="1091906"/>
          <a:ext cx="2730109" cy="604442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1400" kern="1200" noProof="0" smtClean="0"/>
            <a:t>Disparo a interruptores con bobinas de accionamiento duplicadas e independientes.</a:t>
          </a:r>
          <a:endParaRPr lang="es-DO" sz="1400" kern="1200" noProof="0"/>
        </a:p>
      </dsp:txBody>
      <dsp:txXfrm>
        <a:off x="5663361" y="1109610"/>
        <a:ext cx="2694701" cy="569034"/>
      </dsp:txXfrm>
    </dsp:sp>
    <dsp:sp modelId="{CB6E9295-C008-4AED-AD57-224612E4DAA4}">
      <dsp:nvSpPr>
        <dsp:cNvPr id="0" name=""/>
        <dsp:cNvSpPr/>
      </dsp:nvSpPr>
      <dsp:spPr>
        <a:xfrm rot="20347827">
          <a:off x="4842569" y="2225972"/>
          <a:ext cx="830324" cy="22324"/>
        </a:xfrm>
        <a:custGeom>
          <a:avLst/>
          <a:gdLst/>
          <a:ahLst/>
          <a:cxnLst/>
          <a:rect l="0" t="0" r="0" b="0"/>
          <a:pathLst>
            <a:path>
              <a:moveTo>
                <a:pt x="0" y="11162"/>
              </a:moveTo>
              <a:lnTo>
                <a:pt x="830324" y="11162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DO" sz="1050" kern="1200" noProof="0"/>
        </a:p>
      </dsp:txBody>
      <dsp:txXfrm>
        <a:off x="5236974" y="2216376"/>
        <a:ext cx="41516" cy="41516"/>
      </dsp:txXfrm>
    </dsp:sp>
    <dsp:sp modelId="{AA1A12DB-8970-46D7-8283-8232E18094FB}">
      <dsp:nvSpPr>
        <dsp:cNvPr id="0" name=""/>
        <dsp:cNvSpPr/>
      </dsp:nvSpPr>
      <dsp:spPr>
        <a:xfrm>
          <a:off x="5645657" y="1787015"/>
          <a:ext cx="2730109" cy="604442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1400" kern="1200" noProof="0" smtClean="0"/>
            <a:t>Armarios de alojamiento diferenciados para cada sistema</a:t>
          </a:r>
          <a:endParaRPr lang="es-DO" sz="1400" kern="1200" noProof="0"/>
        </a:p>
      </dsp:txBody>
      <dsp:txXfrm>
        <a:off x="5663361" y="1804719"/>
        <a:ext cx="2694701" cy="569034"/>
      </dsp:txXfrm>
    </dsp:sp>
    <dsp:sp modelId="{9F17F33A-CBCC-4686-B126-B8CC5BC3FEC3}">
      <dsp:nvSpPr>
        <dsp:cNvPr id="0" name=""/>
        <dsp:cNvSpPr/>
      </dsp:nvSpPr>
      <dsp:spPr>
        <a:xfrm rot="1634032">
          <a:off x="4821442" y="2573526"/>
          <a:ext cx="872579" cy="22324"/>
        </a:xfrm>
        <a:custGeom>
          <a:avLst/>
          <a:gdLst/>
          <a:ahLst/>
          <a:cxnLst/>
          <a:rect l="0" t="0" r="0" b="0"/>
          <a:pathLst>
            <a:path>
              <a:moveTo>
                <a:pt x="0" y="11162"/>
              </a:moveTo>
              <a:lnTo>
                <a:pt x="872579" y="11162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DO" sz="1050" kern="1200" noProof="0"/>
        </a:p>
      </dsp:txBody>
      <dsp:txXfrm>
        <a:off x="5235917" y="2562874"/>
        <a:ext cx="43628" cy="43628"/>
      </dsp:txXfrm>
    </dsp:sp>
    <dsp:sp modelId="{B22DBC24-A4B0-45A3-885B-994A7AAB51D9}">
      <dsp:nvSpPr>
        <dsp:cNvPr id="0" name=""/>
        <dsp:cNvSpPr/>
      </dsp:nvSpPr>
      <dsp:spPr>
        <a:xfrm>
          <a:off x="5645657" y="2482124"/>
          <a:ext cx="2730109" cy="604442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1400" kern="1200" noProof="0" smtClean="0"/>
            <a:t>Núcleos de transformadores de corriente independientes para cada sistema</a:t>
          </a:r>
          <a:endParaRPr lang="es-DO" sz="1400" kern="1200" noProof="0"/>
        </a:p>
      </dsp:txBody>
      <dsp:txXfrm>
        <a:off x="5663361" y="2499828"/>
        <a:ext cx="2694701" cy="569034"/>
      </dsp:txXfrm>
    </dsp:sp>
    <dsp:sp modelId="{03692549-3E0D-466D-BFA8-0241F82FECE0}">
      <dsp:nvSpPr>
        <dsp:cNvPr id="0" name=""/>
        <dsp:cNvSpPr/>
      </dsp:nvSpPr>
      <dsp:spPr>
        <a:xfrm rot="3280000">
          <a:off x="4586967" y="2921081"/>
          <a:ext cx="1341529" cy="22324"/>
        </a:xfrm>
        <a:custGeom>
          <a:avLst/>
          <a:gdLst/>
          <a:ahLst/>
          <a:cxnLst/>
          <a:rect l="0" t="0" r="0" b="0"/>
          <a:pathLst>
            <a:path>
              <a:moveTo>
                <a:pt x="0" y="11162"/>
              </a:moveTo>
              <a:lnTo>
                <a:pt x="1341529" y="11162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DO" sz="1100" kern="1200" noProof="0"/>
        </a:p>
      </dsp:txBody>
      <dsp:txXfrm>
        <a:off x="5224193" y="2898705"/>
        <a:ext cx="67076" cy="67076"/>
      </dsp:txXfrm>
    </dsp:sp>
    <dsp:sp modelId="{E8239BFF-2F35-495D-80C1-689BBA559622}">
      <dsp:nvSpPr>
        <dsp:cNvPr id="0" name=""/>
        <dsp:cNvSpPr/>
      </dsp:nvSpPr>
      <dsp:spPr>
        <a:xfrm>
          <a:off x="5645657" y="3177233"/>
          <a:ext cx="2730109" cy="604442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1400" kern="1200" noProof="0" smtClean="0"/>
            <a:t>Arrollamientos de transformadores de tensión y circuitos independientes para cada sistema</a:t>
          </a:r>
          <a:endParaRPr lang="es-DO" sz="1400" kern="1200" noProof="0"/>
        </a:p>
      </dsp:txBody>
      <dsp:txXfrm>
        <a:off x="5663361" y="3194937"/>
        <a:ext cx="2694701" cy="569034"/>
      </dsp:txXfrm>
    </dsp:sp>
    <dsp:sp modelId="{7CBB39FE-DEE0-4CEA-8C9E-B82096BEE51E}">
      <dsp:nvSpPr>
        <dsp:cNvPr id="0" name=""/>
        <dsp:cNvSpPr/>
      </dsp:nvSpPr>
      <dsp:spPr>
        <a:xfrm rot="3993653">
          <a:off x="4282493" y="3268635"/>
          <a:ext cx="1950477" cy="22324"/>
        </a:xfrm>
        <a:custGeom>
          <a:avLst/>
          <a:gdLst/>
          <a:ahLst/>
          <a:cxnLst/>
          <a:rect l="0" t="0" r="0" b="0"/>
          <a:pathLst>
            <a:path>
              <a:moveTo>
                <a:pt x="0" y="11162"/>
              </a:moveTo>
              <a:lnTo>
                <a:pt x="1950477" y="11162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DO" sz="1200" kern="1200" noProof="0"/>
        </a:p>
      </dsp:txBody>
      <dsp:txXfrm>
        <a:off x="5208970" y="3231035"/>
        <a:ext cx="97523" cy="97523"/>
      </dsp:txXfrm>
    </dsp:sp>
    <dsp:sp modelId="{E79B99AB-5712-4758-B496-BC3E9ACFF2D6}">
      <dsp:nvSpPr>
        <dsp:cNvPr id="0" name=""/>
        <dsp:cNvSpPr/>
      </dsp:nvSpPr>
      <dsp:spPr>
        <a:xfrm>
          <a:off x="5645657" y="3872341"/>
          <a:ext cx="2730109" cy="604442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1400" kern="1200" noProof="0" dirty="0" smtClean="0"/>
            <a:t>Canales de </a:t>
          </a:r>
          <a:r>
            <a:rPr lang="es-DO" sz="1400" kern="1200" noProof="0" dirty="0" err="1" smtClean="0"/>
            <a:t>teleprotección</a:t>
          </a:r>
          <a:r>
            <a:rPr lang="es-DO" sz="1400" kern="1200" noProof="0" dirty="0" smtClean="0"/>
            <a:t> (físicamente separados)</a:t>
          </a:r>
          <a:endParaRPr lang="es-DO" sz="1400" kern="1200" noProof="0" dirty="0"/>
        </a:p>
      </dsp:txBody>
      <dsp:txXfrm>
        <a:off x="5663361" y="3890045"/>
        <a:ext cx="2694701" cy="56903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8CD83C-8797-4436-9497-8407FB1B071A}">
      <dsp:nvSpPr>
        <dsp:cNvPr id="0" name=""/>
        <dsp:cNvSpPr/>
      </dsp:nvSpPr>
      <dsp:spPr>
        <a:xfrm>
          <a:off x="927925" y="1904740"/>
          <a:ext cx="1231469" cy="61573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1400" kern="1200" noProof="0" dirty="0" smtClean="0"/>
            <a:t>Subestaciones</a:t>
          </a:r>
          <a:endParaRPr lang="es-DO" sz="1400" kern="1200" noProof="0" dirty="0"/>
        </a:p>
      </dsp:txBody>
      <dsp:txXfrm>
        <a:off x="945959" y="1922774"/>
        <a:ext cx="1195401" cy="579666"/>
      </dsp:txXfrm>
    </dsp:sp>
    <dsp:sp modelId="{FBE1DA72-1D3D-4FA9-9979-213253FB6A1D}">
      <dsp:nvSpPr>
        <dsp:cNvPr id="0" name=""/>
        <dsp:cNvSpPr/>
      </dsp:nvSpPr>
      <dsp:spPr>
        <a:xfrm rot="17022773">
          <a:off x="1670632" y="1578871"/>
          <a:ext cx="1281253" cy="22741"/>
        </a:xfrm>
        <a:custGeom>
          <a:avLst/>
          <a:gdLst/>
          <a:ahLst/>
          <a:cxnLst/>
          <a:rect l="0" t="0" r="0" b="0"/>
          <a:pathLst>
            <a:path>
              <a:moveTo>
                <a:pt x="0" y="11370"/>
              </a:moveTo>
              <a:lnTo>
                <a:pt x="1281253" y="11370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DO" sz="1000" kern="1200" noProof="0"/>
        </a:p>
      </dsp:txBody>
      <dsp:txXfrm>
        <a:off x="2279228" y="1558210"/>
        <a:ext cx="64062" cy="64062"/>
      </dsp:txXfrm>
    </dsp:sp>
    <dsp:sp modelId="{1AF7BE7A-3DC5-4CD9-83EE-921A19766C38}">
      <dsp:nvSpPr>
        <dsp:cNvPr id="0" name=""/>
        <dsp:cNvSpPr/>
      </dsp:nvSpPr>
      <dsp:spPr>
        <a:xfrm>
          <a:off x="2463124" y="660007"/>
          <a:ext cx="1553597" cy="61573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1400" kern="1200" noProof="0" dirty="0" smtClean="0"/>
            <a:t>Transformadores</a:t>
          </a:r>
          <a:endParaRPr lang="es-DO" sz="1400" kern="1200" noProof="0" dirty="0"/>
        </a:p>
      </dsp:txBody>
      <dsp:txXfrm>
        <a:off x="2481158" y="678041"/>
        <a:ext cx="1517529" cy="579666"/>
      </dsp:txXfrm>
    </dsp:sp>
    <dsp:sp modelId="{43F85D0A-8C02-447D-9665-105C5DA08C13}">
      <dsp:nvSpPr>
        <dsp:cNvPr id="0" name=""/>
        <dsp:cNvSpPr/>
      </dsp:nvSpPr>
      <dsp:spPr>
        <a:xfrm rot="19045839">
          <a:off x="3890101" y="631482"/>
          <a:ext cx="960917" cy="22741"/>
        </a:xfrm>
        <a:custGeom>
          <a:avLst/>
          <a:gdLst/>
          <a:ahLst/>
          <a:cxnLst/>
          <a:rect l="0" t="0" r="0" b="0"/>
          <a:pathLst>
            <a:path>
              <a:moveTo>
                <a:pt x="0" y="11370"/>
              </a:moveTo>
              <a:lnTo>
                <a:pt x="960917" y="11370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DO" sz="1000" kern="1200" noProof="0"/>
        </a:p>
      </dsp:txBody>
      <dsp:txXfrm>
        <a:off x="4346537" y="618830"/>
        <a:ext cx="48045" cy="48045"/>
      </dsp:txXfrm>
    </dsp:sp>
    <dsp:sp modelId="{7EBCFE89-8784-4829-8F61-D5A64983F2E9}">
      <dsp:nvSpPr>
        <dsp:cNvPr id="0" name=""/>
        <dsp:cNvSpPr/>
      </dsp:nvSpPr>
      <dsp:spPr>
        <a:xfrm>
          <a:off x="4724398" y="9964"/>
          <a:ext cx="2743197" cy="61573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noProof="0" dirty="0" smtClean="0"/>
            <a:t>Protección principal la protección diferencial porcentual o de alta impedancia</a:t>
          </a:r>
          <a:endParaRPr lang="es-DO" sz="1400" kern="1200" noProof="0" dirty="0"/>
        </a:p>
      </dsp:txBody>
      <dsp:txXfrm>
        <a:off x="4742432" y="27998"/>
        <a:ext cx="2707129" cy="579666"/>
      </dsp:txXfrm>
    </dsp:sp>
    <dsp:sp modelId="{CB93C7F0-E3A2-4437-88CA-842DDDA2622F}">
      <dsp:nvSpPr>
        <dsp:cNvPr id="0" name=""/>
        <dsp:cNvSpPr/>
      </dsp:nvSpPr>
      <dsp:spPr>
        <a:xfrm rot="263016">
          <a:off x="4015713" y="982867"/>
          <a:ext cx="689818" cy="22741"/>
        </a:xfrm>
        <a:custGeom>
          <a:avLst/>
          <a:gdLst/>
          <a:ahLst/>
          <a:cxnLst/>
          <a:rect l="0" t="0" r="0" b="0"/>
          <a:pathLst>
            <a:path>
              <a:moveTo>
                <a:pt x="0" y="11370"/>
              </a:moveTo>
              <a:lnTo>
                <a:pt x="689818" y="11370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4343377" y="976992"/>
        <a:ext cx="34490" cy="34490"/>
      </dsp:txXfrm>
    </dsp:sp>
    <dsp:sp modelId="{2B819437-BC9E-4F01-A1FA-FBCEB80F2CB8}">
      <dsp:nvSpPr>
        <dsp:cNvPr id="0" name=""/>
        <dsp:cNvSpPr/>
      </dsp:nvSpPr>
      <dsp:spPr>
        <a:xfrm>
          <a:off x="4704522" y="712733"/>
          <a:ext cx="2743197" cy="61573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noProof="0" dirty="0" err="1" smtClean="0"/>
            <a:t>Protecciones</a:t>
          </a:r>
          <a:r>
            <a:rPr lang="en-US" sz="1400" kern="1200" noProof="0" dirty="0" smtClean="0"/>
            <a:t> de </a:t>
          </a:r>
          <a:r>
            <a:rPr lang="en-US" sz="1400" kern="1200" noProof="0" dirty="0" err="1" smtClean="0"/>
            <a:t>sobrecorrientes</a:t>
          </a:r>
          <a:r>
            <a:rPr lang="en-US" sz="1400" kern="1200" noProof="0" dirty="0" smtClean="0"/>
            <a:t> </a:t>
          </a:r>
          <a:r>
            <a:rPr lang="en-US" sz="1400" kern="1200" noProof="0" dirty="0" err="1" smtClean="0"/>
            <a:t>como</a:t>
          </a:r>
          <a:r>
            <a:rPr lang="en-US" sz="1400" kern="1200" noProof="0" dirty="0" smtClean="0"/>
            <a:t> </a:t>
          </a:r>
          <a:r>
            <a:rPr lang="en-US" sz="1400" kern="1200" noProof="0" dirty="0" err="1" smtClean="0"/>
            <a:t>protecciones</a:t>
          </a:r>
          <a:r>
            <a:rPr lang="en-US" sz="1400" kern="1200" noProof="0" dirty="0" smtClean="0"/>
            <a:t> de </a:t>
          </a:r>
          <a:r>
            <a:rPr lang="en-US" sz="1400" kern="1200" noProof="0" dirty="0" err="1" smtClean="0"/>
            <a:t>respaldo</a:t>
          </a:r>
          <a:endParaRPr lang="es-DO" sz="1400" kern="1200" noProof="0" dirty="0"/>
        </a:p>
      </dsp:txBody>
      <dsp:txXfrm>
        <a:off x="4722556" y="730767"/>
        <a:ext cx="2707129" cy="579666"/>
      </dsp:txXfrm>
    </dsp:sp>
    <dsp:sp modelId="{14477687-8283-43CF-95F9-DD43063E0FD0}">
      <dsp:nvSpPr>
        <dsp:cNvPr id="0" name=""/>
        <dsp:cNvSpPr/>
      </dsp:nvSpPr>
      <dsp:spPr>
        <a:xfrm rot="2873138">
          <a:off x="3847807" y="1336914"/>
          <a:ext cx="1025630" cy="22741"/>
        </a:xfrm>
        <a:custGeom>
          <a:avLst/>
          <a:gdLst/>
          <a:ahLst/>
          <a:cxnLst/>
          <a:rect l="0" t="0" r="0" b="0"/>
          <a:pathLst>
            <a:path>
              <a:moveTo>
                <a:pt x="0" y="11370"/>
              </a:moveTo>
              <a:lnTo>
                <a:pt x="1025630" y="11370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4334981" y="1322644"/>
        <a:ext cx="51281" cy="51281"/>
      </dsp:txXfrm>
    </dsp:sp>
    <dsp:sp modelId="{7F3BDA6C-F3B4-41BE-B2BF-0AFFCBD605F8}">
      <dsp:nvSpPr>
        <dsp:cNvPr id="0" name=""/>
        <dsp:cNvSpPr/>
      </dsp:nvSpPr>
      <dsp:spPr>
        <a:xfrm>
          <a:off x="4704522" y="1420828"/>
          <a:ext cx="2743197" cy="61573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noProof="0" dirty="0" smtClean="0"/>
            <a:t>Protección de tierra restringida (REF)</a:t>
          </a:r>
          <a:endParaRPr lang="es-DO" sz="1400" kern="1200" noProof="0" dirty="0"/>
        </a:p>
      </dsp:txBody>
      <dsp:txXfrm>
        <a:off x="4722556" y="1438862"/>
        <a:ext cx="2707129" cy="579666"/>
      </dsp:txXfrm>
    </dsp:sp>
    <dsp:sp modelId="{41ADE0B3-DE3F-46A9-B516-45364A1BA321}">
      <dsp:nvSpPr>
        <dsp:cNvPr id="0" name=""/>
        <dsp:cNvSpPr/>
      </dsp:nvSpPr>
      <dsp:spPr>
        <a:xfrm rot="4127978">
          <a:off x="1719015" y="2844400"/>
          <a:ext cx="1379701" cy="22741"/>
        </a:xfrm>
        <a:custGeom>
          <a:avLst/>
          <a:gdLst/>
          <a:ahLst/>
          <a:cxnLst/>
          <a:rect l="0" t="0" r="0" b="0"/>
          <a:pathLst>
            <a:path>
              <a:moveTo>
                <a:pt x="0" y="11370"/>
              </a:moveTo>
              <a:lnTo>
                <a:pt x="1379701" y="11370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374373" y="2821278"/>
        <a:ext cx="68985" cy="68985"/>
      </dsp:txXfrm>
    </dsp:sp>
    <dsp:sp modelId="{3A9F20AC-12F4-4B9C-9A4F-F0F6AEC1274D}">
      <dsp:nvSpPr>
        <dsp:cNvPr id="0" name=""/>
        <dsp:cNvSpPr/>
      </dsp:nvSpPr>
      <dsp:spPr>
        <a:xfrm>
          <a:off x="2658337" y="3191066"/>
          <a:ext cx="1231469" cy="61573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1400" kern="1200" dirty="0" smtClean="0"/>
            <a:t>Barras</a:t>
          </a:r>
          <a:endParaRPr lang="es-DO" sz="1400" kern="1200" noProof="0" dirty="0"/>
        </a:p>
      </dsp:txBody>
      <dsp:txXfrm>
        <a:off x="2676371" y="3209100"/>
        <a:ext cx="1195401" cy="579666"/>
      </dsp:txXfrm>
    </dsp:sp>
    <dsp:sp modelId="{82A56FA7-E0A4-4BD5-8AA6-83A31F93016C}">
      <dsp:nvSpPr>
        <dsp:cNvPr id="0" name=""/>
        <dsp:cNvSpPr/>
      </dsp:nvSpPr>
      <dsp:spPr>
        <a:xfrm rot="18442263">
          <a:off x="3619601" y="2941190"/>
          <a:ext cx="1375003" cy="22741"/>
        </a:xfrm>
        <a:custGeom>
          <a:avLst/>
          <a:gdLst/>
          <a:ahLst/>
          <a:cxnLst/>
          <a:rect l="0" t="0" r="0" b="0"/>
          <a:pathLst>
            <a:path>
              <a:moveTo>
                <a:pt x="0" y="11370"/>
              </a:moveTo>
              <a:lnTo>
                <a:pt x="1375003" y="11370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4272727" y="2918186"/>
        <a:ext cx="68750" cy="68750"/>
      </dsp:txXfrm>
    </dsp:sp>
    <dsp:sp modelId="{7A4C67C0-741E-4DF6-AB6E-6DF621B68C2D}">
      <dsp:nvSpPr>
        <dsp:cNvPr id="0" name=""/>
        <dsp:cNvSpPr/>
      </dsp:nvSpPr>
      <dsp:spPr>
        <a:xfrm>
          <a:off x="4724398" y="2098321"/>
          <a:ext cx="2743197" cy="61573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noProof="0" dirty="0" err="1" smtClean="0"/>
            <a:t>Diferencial</a:t>
          </a:r>
          <a:r>
            <a:rPr lang="en-US" sz="1400" kern="1200" noProof="0" dirty="0" smtClean="0"/>
            <a:t> </a:t>
          </a:r>
          <a:r>
            <a:rPr lang="en-US" sz="1400" kern="1200" noProof="0" dirty="0" err="1" smtClean="0"/>
            <a:t>conectada</a:t>
          </a:r>
          <a:r>
            <a:rPr lang="en-US" sz="1400" kern="1200" noProof="0" dirty="0" smtClean="0"/>
            <a:t> con </a:t>
          </a:r>
          <a:r>
            <a:rPr lang="en-US" sz="1400" kern="1200" noProof="0" dirty="0" err="1" smtClean="0"/>
            <a:t>sobrecorrientes</a:t>
          </a:r>
          <a:endParaRPr lang="es-DO" sz="1400" kern="1200" noProof="0" dirty="0"/>
        </a:p>
      </dsp:txBody>
      <dsp:txXfrm>
        <a:off x="4742432" y="2116355"/>
        <a:ext cx="2707129" cy="579666"/>
      </dsp:txXfrm>
    </dsp:sp>
    <dsp:sp modelId="{D6002334-358A-4AF8-AAFC-D4F224E169B0}">
      <dsp:nvSpPr>
        <dsp:cNvPr id="0" name=""/>
        <dsp:cNvSpPr/>
      </dsp:nvSpPr>
      <dsp:spPr>
        <a:xfrm rot="20115348">
          <a:off x="3847619" y="3295238"/>
          <a:ext cx="918966" cy="22741"/>
        </a:xfrm>
        <a:custGeom>
          <a:avLst/>
          <a:gdLst/>
          <a:ahLst/>
          <a:cxnLst/>
          <a:rect l="0" t="0" r="0" b="0"/>
          <a:pathLst>
            <a:path>
              <a:moveTo>
                <a:pt x="0" y="11370"/>
              </a:moveTo>
              <a:lnTo>
                <a:pt x="918966" y="11370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4284128" y="3283634"/>
        <a:ext cx="45948" cy="45948"/>
      </dsp:txXfrm>
    </dsp:sp>
    <dsp:sp modelId="{E3DEB315-57C5-4D0E-8F32-6A8BE308A1E9}">
      <dsp:nvSpPr>
        <dsp:cNvPr id="0" name=""/>
        <dsp:cNvSpPr/>
      </dsp:nvSpPr>
      <dsp:spPr>
        <a:xfrm>
          <a:off x="4724398" y="2806416"/>
          <a:ext cx="2743197" cy="61573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noProof="0" dirty="0" err="1" smtClean="0"/>
            <a:t>Diferencial</a:t>
          </a:r>
          <a:r>
            <a:rPr lang="en-US" sz="1400" kern="1200" noProof="0" dirty="0" smtClean="0"/>
            <a:t> porcentual</a:t>
          </a:r>
          <a:endParaRPr lang="en-US" sz="1400" kern="1200" noProof="0" dirty="0"/>
        </a:p>
      </dsp:txBody>
      <dsp:txXfrm>
        <a:off x="4742432" y="2824450"/>
        <a:ext cx="2707129" cy="579666"/>
      </dsp:txXfrm>
    </dsp:sp>
    <dsp:sp modelId="{004CC607-3F68-43CC-A16F-7D3458162B5F}">
      <dsp:nvSpPr>
        <dsp:cNvPr id="0" name=""/>
        <dsp:cNvSpPr/>
      </dsp:nvSpPr>
      <dsp:spPr>
        <a:xfrm rot="1271029">
          <a:off x="3859565" y="3649285"/>
          <a:ext cx="895075" cy="22741"/>
        </a:xfrm>
        <a:custGeom>
          <a:avLst/>
          <a:gdLst/>
          <a:ahLst/>
          <a:cxnLst/>
          <a:rect l="0" t="0" r="0" b="0"/>
          <a:pathLst>
            <a:path>
              <a:moveTo>
                <a:pt x="0" y="11370"/>
              </a:moveTo>
              <a:lnTo>
                <a:pt x="895075" y="11370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4284726" y="3638279"/>
        <a:ext cx="44753" cy="44753"/>
      </dsp:txXfrm>
    </dsp:sp>
    <dsp:sp modelId="{2E56644D-4428-4176-8C4C-7EECCAF5A878}">
      <dsp:nvSpPr>
        <dsp:cNvPr id="0" name=""/>
        <dsp:cNvSpPr/>
      </dsp:nvSpPr>
      <dsp:spPr>
        <a:xfrm>
          <a:off x="4724398" y="3514511"/>
          <a:ext cx="2743197" cy="61573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noProof="0" dirty="0" err="1" smtClean="0"/>
            <a:t>Diferencial</a:t>
          </a:r>
          <a:r>
            <a:rPr lang="en-US" sz="1400" kern="1200" noProof="0" dirty="0" smtClean="0"/>
            <a:t> alta impedancia</a:t>
          </a:r>
          <a:endParaRPr lang="en-US" sz="1400" kern="1200" noProof="0" dirty="0"/>
        </a:p>
      </dsp:txBody>
      <dsp:txXfrm>
        <a:off x="4742432" y="3532545"/>
        <a:ext cx="2707129" cy="579666"/>
      </dsp:txXfrm>
    </dsp:sp>
    <dsp:sp modelId="{E844AF50-33E2-4A99-8F8B-D0EA8CD07DC7}">
      <dsp:nvSpPr>
        <dsp:cNvPr id="0" name=""/>
        <dsp:cNvSpPr/>
      </dsp:nvSpPr>
      <dsp:spPr>
        <a:xfrm rot="3061477">
          <a:off x="3643661" y="4003333"/>
          <a:ext cx="1326883" cy="22741"/>
        </a:xfrm>
        <a:custGeom>
          <a:avLst/>
          <a:gdLst/>
          <a:ahLst/>
          <a:cxnLst/>
          <a:rect l="0" t="0" r="0" b="0"/>
          <a:pathLst>
            <a:path>
              <a:moveTo>
                <a:pt x="0" y="11370"/>
              </a:moveTo>
              <a:lnTo>
                <a:pt x="1326883" y="11370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4273930" y="3981531"/>
        <a:ext cx="66344" cy="66344"/>
      </dsp:txXfrm>
    </dsp:sp>
    <dsp:sp modelId="{5BD628FE-4AE6-44A5-BDB6-23674729A05E}">
      <dsp:nvSpPr>
        <dsp:cNvPr id="0" name=""/>
        <dsp:cNvSpPr/>
      </dsp:nvSpPr>
      <dsp:spPr>
        <a:xfrm>
          <a:off x="4724398" y="4222606"/>
          <a:ext cx="2743197" cy="61573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noProof="0" dirty="0" err="1" smtClean="0"/>
            <a:t>Diferencial</a:t>
          </a:r>
          <a:r>
            <a:rPr lang="en-US" sz="1400" kern="1200" noProof="0" dirty="0" smtClean="0"/>
            <a:t> parcial de sobrecorriente</a:t>
          </a:r>
          <a:endParaRPr lang="en-US" sz="1400" kern="1200" noProof="0" dirty="0"/>
        </a:p>
      </dsp:txBody>
      <dsp:txXfrm>
        <a:off x="4742432" y="4240640"/>
        <a:ext cx="2707129" cy="579666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8CD83C-8797-4436-9497-8407FB1B071A}">
      <dsp:nvSpPr>
        <dsp:cNvPr id="0" name=""/>
        <dsp:cNvSpPr/>
      </dsp:nvSpPr>
      <dsp:spPr>
        <a:xfrm>
          <a:off x="0" y="2003870"/>
          <a:ext cx="1739545" cy="86977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1400" kern="1200" noProof="0" smtClean="0"/>
            <a:t>Subestaciones</a:t>
          </a:r>
          <a:endParaRPr lang="es-DO" sz="1400" kern="1200" noProof="0"/>
        </a:p>
      </dsp:txBody>
      <dsp:txXfrm>
        <a:off x="25475" y="2029345"/>
        <a:ext cx="1688595" cy="818822"/>
      </dsp:txXfrm>
    </dsp:sp>
    <dsp:sp modelId="{FBE1DA72-1D3D-4FA9-9979-213253FB6A1D}">
      <dsp:nvSpPr>
        <dsp:cNvPr id="0" name=""/>
        <dsp:cNvSpPr/>
      </dsp:nvSpPr>
      <dsp:spPr>
        <a:xfrm rot="18577922">
          <a:off x="1368820" y="1634293"/>
          <a:ext cx="2047377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2047377" y="16062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DO" sz="1000" kern="1200" noProof="0"/>
        </a:p>
      </dsp:txBody>
      <dsp:txXfrm>
        <a:off x="2341325" y="1599171"/>
        <a:ext cx="102368" cy="102368"/>
      </dsp:txXfrm>
    </dsp:sp>
    <dsp:sp modelId="{1AF7BE7A-3DC5-4CD9-83EE-921A19766C38}">
      <dsp:nvSpPr>
        <dsp:cNvPr id="0" name=""/>
        <dsp:cNvSpPr/>
      </dsp:nvSpPr>
      <dsp:spPr>
        <a:xfrm>
          <a:off x="3045474" y="427068"/>
          <a:ext cx="1737353" cy="86977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1400" kern="1200" noProof="0" smtClean="0"/>
            <a:t>Reactores shunt</a:t>
          </a:r>
          <a:endParaRPr lang="es-DO" sz="1400" kern="1200" noProof="0"/>
        </a:p>
      </dsp:txBody>
      <dsp:txXfrm>
        <a:off x="3070949" y="452543"/>
        <a:ext cx="1686403" cy="818822"/>
      </dsp:txXfrm>
    </dsp:sp>
    <dsp:sp modelId="{BF4A1FA6-E437-4FB5-95BD-9253EB47B2C3}">
      <dsp:nvSpPr>
        <dsp:cNvPr id="0" name=""/>
        <dsp:cNvSpPr/>
      </dsp:nvSpPr>
      <dsp:spPr>
        <a:xfrm rot="20180520">
          <a:off x="4738255" y="633072"/>
          <a:ext cx="1060716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1060716" y="16062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DO" sz="500" kern="1200" noProof="0"/>
        </a:p>
      </dsp:txBody>
      <dsp:txXfrm>
        <a:off x="5242095" y="622616"/>
        <a:ext cx="53035" cy="53035"/>
      </dsp:txXfrm>
    </dsp:sp>
    <dsp:sp modelId="{E6011997-DD0A-4073-ACAC-230ECC674D32}">
      <dsp:nvSpPr>
        <dsp:cNvPr id="0" name=""/>
        <dsp:cNvSpPr/>
      </dsp:nvSpPr>
      <dsp:spPr>
        <a:xfrm>
          <a:off x="5754398" y="1427"/>
          <a:ext cx="1739545" cy="86977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1400" kern="1200" noProof="0" smtClean="0"/>
            <a:t>Protección diferencial</a:t>
          </a:r>
          <a:endParaRPr lang="es-DO" sz="1400" kern="1200" noProof="0"/>
        </a:p>
      </dsp:txBody>
      <dsp:txXfrm>
        <a:off x="5779873" y="26902"/>
        <a:ext cx="1688595" cy="818822"/>
      </dsp:txXfrm>
    </dsp:sp>
    <dsp:sp modelId="{E884D636-669D-4D43-88CF-5629ECCA9D12}">
      <dsp:nvSpPr>
        <dsp:cNvPr id="0" name=""/>
        <dsp:cNvSpPr/>
      </dsp:nvSpPr>
      <dsp:spPr>
        <a:xfrm rot="1836033">
          <a:off x="4704230" y="1133191"/>
          <a:ext cx="1128765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1128765" y="16062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DO" sz="500" kern="1200" noProof="0"/>
        </a:p>
      </dsp:txBody>
      <dsp:txXfrm>
        <a:off x="5240394" y="1121034"/>
        <a:ext cx="56438" cy="56438"/>
      </dsp:txXfrm>
    </dsp:sp>
    <dsp:sp modelId="{71FD01AD-8787-4B5E-96B0-8DBFA7D8AB54}">
      <dsp:nvSpPr>
        <dsp:cNvPr id="0" name=""/>
        <dsp:cNvSpPr/>
      </dsp:nvSpPr>
      <dsp:spPr>
        <a:xfrm>
          <a:off x="5754398" y="1001666"/>
          <a:ext cx="1739545" cy="86977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1400" kern="1200" noProof="0" smtClean="0"/>
            <a:t>Protección por sobrecorrientes</a:t>
          </a:r>
          <a:endParaRPr lang="es-DO" sz="1400" kern="1200" noProof="0"/>
        </a:p>
      </dsp:txBody>
      <dsp:txXfrm>
        <a:off x="5779873" y="1027141"/>
        <a:ext cx="1688595" cy="818822"/>
      </dsp:txXfrm>
    </dsp:sp>
    <dsp:sp modelId="{41ADE0B3-DE3F-46A9-B516-45364A1BA321}">
      <dsp:nvSpPr>
        <dsp:cNvPr id="0" name=""/>
        <dsp:cNvSpPr/>
      </dsp:nvSpPr>
      <dsp:spPr>
        <a:xfrm rot="2227701">
          <a:off x="1573204" y="2917991"/>
          <a:ext cx="1641133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1641133" y="16062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DO" sz="500" kern="1200" noProof="0"/>
        </a:p>
      </dsp:txBody>
      <dsp:txXfrm>
        <a:off x="2352742" y="2893024"/>
        <a:ext cx="82056" cy="82056"/>
      </dsp:txXfrm>
    </dsp:sp>
    <dsp:sp modelId="{3A9F20AC-12F4-4B9C-9A4F-F0F6AEC1274D}">
      <dsp:nvSpPr>
        <dsp:cNvPr id="0" name=""/>
        <dsp:cNvSpPr/>
      </dsp:nvSpPr>
      <dsp:spPr>
        <a:xfrm>
          <a:off x="3047997" y="2994463"/>
          <a:ext cx="1739545" cy="86977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1400" kern="1200" noProof="0" dirty="0" smtClean="0"/>
            <a:t>Capacitores </a:t>
          </a:r>
          <a:r>
            <a:rPr lang="es-DO" sz="1400" kern="1200" noProof="0" dirty="0" err="1" smtClean="0"/>
            <a:t>shunt</a:t>
          </a:r>
          <a:endParaRPr lang="es-DO" sz="1400" kern="1200" noProof="0" dirty="0"/>
        </a:p>
      </dsp:txBody>
      <dsp:txXfrm>
        <a:off x="3073472" y="3019938"/>
        <a:ext cx="1688595" cy="818822"/>
      </dsp:txXfrm>
    </dsp:sp>
    <dsp:sp modelId="{9FB80427-1182-479F-8C16-2D4EA6F0F4DE}">
      <dsp:nvSpPr>
        <dsp:cNvPr id="0" name=""/>
        <dsp:cNvSpPr/>
      </dsp:nvSpPr>
      <dsp:spPr>
        <a:xfrm rot="18858800">
          <a:off x="4578483" y="2917008"/>
          <a:ext cx="1387165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1387165" y="16062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DO" sz="500" kern="1200" noProof="0"/>
        </a:p>
      </dsp:txBody>
      <dsp:txXfrm>
        <a:off x="5237387" y="2898391"/>
        <a:ext cx="69358" cy="69358"/>
      </dsp:txXfrm>
    </dsp:sp>
    <dsp:sp modelId="{456B167B-6BAD-42F3-BEEB-EF797EB8B5CE}">
      <dsp:nvSpPr>
        <dsp:cNvPr id="0" name=""/>
        <dsp:cNvSpPr/>
      </dsp:nvSpPr>
      <dsp:spPr>
        <a:xfrm>
          <a:off x="5756590" y="2001904"/>
          <a:ext cx="1739545" cy="86977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1400" kern="1200" noProof="0" smtClean="0"/>
            <a:t>Protecciones de sobrecorriente</a:t>
          </a:r>
          <a:endParaRPr lang="es-DO" sz="1400" kern="1200" noProof="0"/>
        </a:p>
      </dsp:txBody>
      <dsp:txXfrm>
        <a:off x="5782065" y="2027379"/>
        <a:ext cx="1688595" cy="818822"/>
      </dsp:txXfrm>
    </dsp:sp>
    <dsp:sp modelId="{2F0EFCAB-BE4E-446D-AFEB-E882FB005BD7}">
      <dsp:nvSpPr>
        <dsp:cNvPr id="0" name=""/>
        <dsp:cNvSpPr/>
      </dsp:nvSpPr>
      <dsp:spPr>
        <a:xfrm rot="27245">
          <a:off x="4787526" y="3417127"/>
          <a:ext cx="969078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969078" y="16062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DO" sz="500" kern="1200" noProof="0"/>
        </a:p>
      </dsp:txBody>
      <dsp:txXfrm>
        <a:off x="5247839" y="3408962"/>
        <a:ext cx="48453" cy="48453"/>
      </dsp:txXfrm>
    </dsp:sp>
    <dsp:sp modelId="{3A64386C-6557-4BE4-85A5-61547316AC27}">
      <dsp:nvSpPr>
        <dsp:cNvPr id="0" name=""/>
        <dsp:cNvSpPr/>
      </dsp:nvSpPr>
      <dsp:spPr>
        <a:xfrm>
          <a:off x="5756590" y="3002143"/>
          <a:ext cx="1739545" cy="86977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1400" kern="1200" noProof="0" smtClean="0"/>
            <a:t>Protección de tensión</a:t>
          </a:r>
          <a:endParaRPr lang="es-DO" sz="1400" kern="1200" noProof="0"/>
        </a:p>
      </dsp:txBody>
      <dsp:txXfrm>
        <a:off x="5782065" y="3027618"/>
        <a:ext cx="1688595" cy="818822"/>
      </dsp:txXfrm>
    </dsp:sp>
    <dsp:sp modelId="{7D336481-95F6-4CAA-98D2-06A31D45E565}">
      <dsp:nvSpPr>
        <dsp:cNvPr id="0" name=""/>
        <dsp:cNvSpPr/>
      </dsp:nvSpPr>
      <dsp:spPr>
        <a:xfrm rot="2767583">
          <a:off x="4572967" y="3917246"/>
          <a:ext cx="1398196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1398196" y="16062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DO" sz="500" kern="1200" noProof="0"/>
        </a:p>
      </dsp:txBody>
      <dsp:txXfrm>
        <a:off x="5237111" y="3898353"/>
        <a:ext cx="69909" cy="69909"/>
      </dsp:txXfrm>
    </dsp:sp>
    <dsp:sp modelId="{419B2257-1FAE-4136-9221-82DE5B07B4C2}">
      <dsp:nvSpPr>
        <dsp:cNvPr id="0" name=""/>
        <dsp:cNvSpPr/>
      </dsp:nvSpPr>
      <dsp:spPr>
        <a:xfrm>
          <a:off x="5756590" y="4002381"/>
          <a:ext cx="1739545" cy="86977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1400" kern="1200" noProof="0" dirty="0" smtClean="0"/>
            <a:t>Falla de interruptor</a:t>
          </a:r>
          <a:endParaRPr lang="es-DO" sz="1400" kern="1200" noProof="0" dirty="0"/>
        </a:p>
      </dsp:txBody>
      <dsp:txXfrm>
        <a:off x="5782065" y="4027856"/>
        <a:ext cx="1688595" cy="818822"/>
      </dsp:txXfrm>
    </dsp:sp>
    <dsp:sp modelId="{1F7D4E1D-15EC-4C74-ACB7-3A65018C1233}">
      <dsp:nvSpPr>
        <dsp:cNvPr id="0" name=""/>
        <dsp:cNvSpPr/>
      </dsp:nvSpPr>
      <dsp:spPr>
        <a:xfrm rot="3365363">
          <a:off x="1221110" y="3395896"/>
          <a:ext cx="2345321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2345321" y="16062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800" kern="1200"/>
        </a:p>
      </dsp:txBody>
      <dsp:txXfrm>
        <a:off x="2335138" y="3353325"/>
        <a:ext cx="117266" cy="117266"/>
      </dsp:txXfrm>
    </dsp:sp>
    <dsp:sp modelId="{40A302D8-F33E-49B8-943E-3EB46ABA0A93}">
      <dsp:nvSpPr>
        <dsp:cNvPr id="0" name=""/>
        <dsp:cNvSpPr/>
      </dsp:nvSpPr>
      <dsp:spPr>
        <a:xfrm>
          <a:off x="3047997" y="3950273"/>
          <a:ext cx="1739545" cy="86977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noProof="0" dirty="0" err="1" smtClean="0"/>
            <a:t>Falla</a:t>
          </a:r>
          <a:r>
            <a:rPr lang="en-US" sz="1400" kern="1200" noProof="0" dirty="0" smtClean="0"/>
            <a:t> de </a:t>
          </a:r>
          <a:r>
            <a:rPr lang="en-US" sz="1400" kern="1200" noProof="0" dirty="0" err="1" smtClean="0"/>
            <a:t>interruptor</a:t>
          </a:r>
          <a:endParaRPr lang="es-DO" sz="1400" kern="1200" noProof="0" dirty="0"/>
        </a:p>
      </dsp:txBody>
      <dsp:txXfrm>
        <a:off x="3073472" y="3975748"/>
        <a:ext cx="1688595" cy="818822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EEEBED-43B6-40D5-835D-F8C6FA97C9FF}">
      <dsp:nvSpPr>
        <dsp:cNvPr id="0" name=""/>
        <dsp:cNvSpPr/>
      </dsp:nvSpPr>
      <dsp:spPr>
        <a:xfrm>
          <a:off x="6591" y="1898299"/>
          <a:ext cx="1562903" cy="5214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/>
            <a:t>Líneas</a:t>
          </a:r>
          <a:r>
            <a:rPr lang="en-US" sz="1600" kern="1200" dirty="0" smtClean="0"/>
            <a:t> de </a:t>
          </a:r>
          <a:r>
            <a:rPr lang="en-US" sz="1600" kern="1200" dirty="0" err="1" smtClean="0"/>
            <a:t>transmisión</a:t>
          </a:r>
          <a:endParaRPr lang="es-DO" sz="1600" kern="1200" dirty="0"/>
        </a:p>
      </dsp:txBody>
      <dsp:txXfrm>
        <a:off x="21862" y="1913570"/>
        <a:ext cx="1532361" cy="490858"/>
      </dsp:txXfrm>
    </dsp:sp>
    <dsp:sp modelId="{347B3C20-21BC-4226-96F5-DE7974645AF3}">
      <dsp:nvSpPr>
        <dsp:cNvPr id="0" name=""/>
        <dsp:cNvSpPr/>
      </dsp:nvSpPr>
      <dsp:spPr>
        <a:xfrm>
          <a:off x="1569495" y="2142712"/>
          <a:ext cx="183109" cy="32575"/>
        </a:xfrm>
        <a:custGeom>
          <a:avLst/>
          <a:gdLst/>
          <a:ahLst/>
          <a:cxnLst/>
          <a:rect l="0" t="0" r="0" b="0"/>
          <a:pathLst>
            <a:path>
              <a:moveTo>
                <a:pt x="0" y="16287"/>
              </a:moveTo>
              <a:lnTo>
                <a:pt x="183109" y="16287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/>
        </a:p>
      </dsp:txBody>
      <dsp:txXfrm>
        <a:off x="1656473" y="2154422"/>
        <a:ext cx="9155" cy="9155"/>
      </dsp:txXfrm>
    </dsp:sp>
    <dsp:sp modelId="{A05A939B-187F-4DC3-AEF2-190E9CB38443}">
      <dsp:nvSpPr>
        <dsp:cNvPr id="0" name=""/>
        <dsp:cNvSpPr/>
      </dsp:nvSpPr>
      <dsp:spPr>
        <a:xfrm>
          <a:off x="1752605" y="1899042"/>
          <a:ext cx="1598803" cy="51991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/>
            <a:t>Protección</a:t>
          </a:r>
          <a:r>
            <a:rPr lang="en-US" sz="1600" kern="1200" dirty="0" smtClean="0"/>
            <a:t> de </a:t>
          </a:r>
          <a:r>
            <a:rPr lang="en-US" sz="1600" kern="1200" dirty="0" err="1" smtClean="0"/>
            <a:t>distancia</a:t>
          </a:r>
          <a:endParaRPr lang="es-DO" sz="1600" kern="1200" dirty="0"/>
        </a:p>
      </dsp:txBody>
      <dsp:txXfrm>
        <a:off x="1767833" y="1914270"/>
        <a:ext cx="1568347" cy="489459"/>
      </dsp:txXfrm>
    </dsp:sp>
    <dsp:sp modelId="{BE81F753-0AC3-4E28-AFD6-CA10D9B0084A}">
      <dsp:nvSpPr>
        <dsp:cNvPr id="0" name=""/>
        <dsp:cNvSpPr/>
      </dsp:nvSpPr>
      <dsp:spPr>
        <a:xfrm rot="18181998">
          <a:off x="2906148" y="1322074"/>
          <a:ext cx="1957735" cy="32575"/>
        </a:xfrm>
        <a:custGeom>
          <a:avLst/>
          <a:gdLst/>
          <a:ahLst/>
          <a:cxnLst/>
          <a:rect l="0" t="0" r="0" b="0"/>
          <a:pathLst>
            <a:path>
              <a:moveTo>
                <a:pt x="0" y="16287"/>
              </a:moveTo>
              <a:lnTo>
                <a:pt x="1957735" y="16287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/>
        </a:p>
      </dsp:txBody>
      <dsp:txXfrm>
        <a:off x="3836072" y="1289418"/>
        <a:ext cx="97886" cy="97886"/>
      </dsp:txXfrm>
    </dsp:sp>
    <dsp:sp modelId="{25800DE6-483D-4863-95AB-790F453380B3}">
      <dsp:nvSpPr>
        <dsp:cNvPr id="0" name=""/>
        <dsp:cNvSpPr/>
      </dsp:nvSpPr>
      <dsp:spPr>
        <a:xfrm>
          <a:off x="4418622" y="126998"/>
          <a:ext cx="1562903" cy="78145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1600" kern="1200" dirty="0" smtClean="0"/>
            <a:t>Z1: 80% </a:t>
          </a:r>
          <a:r>
            <a:rPr lang="es-ES" sz="1600" kern="1200" dirty="0" smtClean="0"/>
            <a:t>LP</a:t>
          </a:r>
          <a:endParaRPr lang="es-DO" sz="1600" kern="1200" dirty="0"/>
        </a:p>
      </dsp:txBody>
      <dsp:txXfrm>
        <a:off x="4441510" y="149886"/>
        <a:ext cx="1517127" cy="735675"/>
      </dsp:txXfrm>
    </dsp:sp>
    <dsp:sp modelId="{50ABB530-32E2-43E8-A68F-EBEF20F273F2}">
      <dsp:nvSpPr>
        <dsp:cNvPr id="0" name=""/>
        <dsp:cNvSpPr/>
      </dsp:nvSpPr>
      <dsp:spPr>
        <a:xfrm>
          <a:off x="5981526" y="501436"/>
          <a:ext cx="625161" cy="32575"/>
        </a:xfrm>
        <a:custGeom>
          <a:avLst/>
          <a:gdLst/>
          <a:ahLst/>
          <a:cxnLst/>
          <a:rect l="0" t="0" r="0" b="0"/>
          <a:pathLst>
            <a:path>
              <a:moveTo>
                <a:pt x="0" y="16287"/>
              </a:moveTo>
              <a:lnTo>
                <a:pt x="625161" y="16287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/>
        </a:p>
      </dsp:txBody>
      <dsp:txXfrm>
        <a:off x="6278478" y="502095"/>
        <a:ext cx="31258" cy="31258"/>
      </dsp:txXfrm>
    </dsp:sp>
    <dsp:sp modelId="{82076DF2-DAF0-4F5A-A3EF-F241A4C496D9}">
      <dsp:nvSpPr>
        <dsp:cNvPr id="0" name=""/>
        <dsp:cNvSpPr/>
      </dsp:nvSpPr>
      <dsp:spPr>
        <a:xfrm>
          <a:off x="6606688" y="126998"/>
          <a:ext cx="1562903" cy="781451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1600" kern="1200" dirty="0" smtClean="0"/>
            <a:t>Instantáneo</a:t>
          </a:r>
          <a:endParaRPr lang="es-DO" sz="1600" kern="1200" dirty="0"/>
        </a:p>
      </dsp:txBody>
      <dsp:txXfrm>
        <a:off x="6629576" y="149886"/>
        <a:ext cx="1517127" cy="735675"/>
      </dsp:txXfrm>
    </dsp:sp>
    <dsp:sp modelId="{E7C116F5-E3B6-47E2-BEBE-C1651A058D12}">
      <dsp:nvSpPr>
        <dsp:cNvPr id="0" name=""/>
        <dsp:cNvSpPr/>
      </dsp:nvSpPr>
      <dsp:spPr>
        <a:xfrm rot="19510104">
          <a:off x="3234937" y="1771409"/>
          <a:ext cx="1300156" cy="32575"/>
        </a:xfrm>
        <a:custGeom>
          <a:avLst/>
          <a:gdLst/>
          <a:ahLst/>
          <a:cxnLst/>
          <a:rect l="0" t="0" r="0" b="0"/>
          <a:pathLst>
            <a:path>
              <a:moveTo>
                <a:pt x="0" y="16287"/>
              </a:moveTo>
              <a:lnTo>
                <a:pt x="1300156" y="16287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/>
        </a:p>
      </dsp:txBody>
      <dsp:txXfrm>
        <a:off x="3852512" y="1755193"/>
        <a:ext cx="65007" cy="65007"/>
      </dsp:txXfrm>
    </dsp:sp>
    <dsp:sp modelId="{F498580A-D496-4C5D-ADEB-85CADBB70A54}">
      <dsp:nvSpPr>
        <dsp:cNvPr id="0" name=""/>
        <dsp:cNvSpPr/>
      </dsp:nvSpPr>
      <dsp:spPr>
        <a:xfrm>
          <a:off x="4418622" y="1025668"/>
          <a:ext cx="1562903" cy="78145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1200" kern="1200" dirty="0" smtClean="0"/>
            <a:t>Z2: </a:t>
          </a:r>
          <a:r>
            <a:rPr lang="es-ES" sz="1200" kern="1200" dirty="0" smtClean="0"/>
            <a:t>100% </a:t>
          </a:r>
          <a:r>
            <a:rPr lang="en-US" sz="1200" kern="1200" dirty="0" smtClean="0"/>
            <a:t>LP + 50% </a:t>
          </a:r>
          <a:r>
            <a:rPr lang="en-US" sz="1200" kern="1200" dirty="0" err="1" smtClean="0"/>
            <a:t>línea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más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corta</a:t>
          </a:r>
          <a:r>
            <a:rPr lang="en-US" sz="1200" kern="1200" dirty="0" smtClean="0"/>
            <a:t/>
          </a:r>
          <a:br>
            <a:rPr lang="en-US" sz="1200" kern="1200" dirty="0" smtClean="0"/>
          </a:br>
          <a:endParaRPr lang="en-US" sz="120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Mínimo</a:t>
          </a:r>
          <a:r>
            <a:rPr lang="en-US" sz="1200" kern="1200" dirty="0" smtClean="0"/>
            <a:t> valor 120% LP</a:t>
          </a:r>
          <a:endParaRPr lang="es-DO" sz="1200" kern="1200" dirty="0"/>
        </a:p>
      </dsp:txBody>
      <dsp:txXfrm>
        <a:off x="4441510" y="1048556"/>
        <a:ext cx="1517127" cy="735675"/>
      </dsp:txXfrm>
    </dsp:sp>
    <dsp:sp modelId="{18C2B953-B235-4E13-A055-A1174B426E3D}">
      <dsp:nvSpPr>
        <dsp:cNvPr id="0" name=""/>
        <dsp:cNvSpPr/>
      </dsp:nvSpPr>
      <dsp:spPr>
        <a:xfrm>
          <a:off x="5981526" y="1400106"/>
          <a:ext cx="625161" cy="32575"/>
        </a:xfrm>
        <a:custGeom>
          <a:avLst/>
          <a:gdLst/>
          <a:ahLst/>
          <a:cxnLst/>
          <a:rect l="0" t="0" r="0" b="0"/>
          <a:pathLst>
            <a:path>
              <a:moveTo>
                <a:pt x="0" y="16287"/>
              </a:moveTo>
              <a:lnTo>
                <a:pt x="625161" y="16287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/>
        </a:p>
      </dsp:txBody>
      <dsp:txXfrm>
        <a:off x="6278478" y="1400764"/>
        <a:ext cx="31258" cy="31258"/>
      </dsp:txXfrm>
    </dsp:sp>
    <dsp:sp modelId="{17E6F0A5-2F8E-4754-B52A-86B674AC80CB}">
      <dsp:nvSpPr>
        <dsp:cNvPr id="0" name=""/>
        <dsp:cNvSpPr/>
      </dsp:nvSpPr>
      <dsp:spPr>
        <a:xfrm>
          <a:off x="6606688" y="1025668"/>
          <a:ext cx="1562903" cy="781451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1600" kern="1200" dirty="0" smtClean="0"/>
            <a:t>300 milisegundos</a:t>
          </a:r>
          <a:endParaRPr lang="es-DO" sz="1600" kern="1200" dirty="0"/>
        </a:p>
      </dsp:txBody>
      <dsp:txXfrm>
        <a:off x="6629576" y="1048556"/>
        <a:ext cx="1517127" cy="735675"/>
      </dsp:txXfrm>
    </dsp:sp>
    <dsp:sp modelId="{257B50B3-7B21-4DAF-B1EA-031A2C875EED}">
      <dsp:nvSpPr>
        <dsp:cNvPr id="0" name=""/>
        <dsp:cNvSpPr/>
      </dsp:nvSpPr>
      <dsp:spPr>
        <a:xfrm rot="499180">
          <a:off x="3345734" y="2220744"/>
          <a:ext cx="1078563" cy="32575"/>
        </a:xfrm>
        <a:custGeom>
          <a:avLst/>
          <a:gdLst/>
          <a:ahLst/>
          <a:cxnLst/>
          <a:rect l="0" t="0" r="0" b="0"/>
          <a:pathLst>
            <a:path>
              <a:moveTo>
                <a:pt x="0" y="16287"/>
              </a:moveTo>
              <a:lnTo>
                <a:pt x="1078563" y="16287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/>
        </a:p>
      </dsp:txBody>
      <dsp:txXfrm>
        <a:off x="3858051" y="2210067"/>
        <a:ext cx="53928" cy="53928"/>
      </dsp:txXfrm>
    </dsp:sp>
    <dsp:sp modelId="{43913ECF-0754-42AD-9E98-71343F978DFD}">
      <dsp:nvSpPr>
        <dsp:cNvPr id="0" name=""/>
        <dsp:cNvSpPr/>
      </dsp:nvSpPr>
      <dsp:spPr>
        <a:xfrm>
          <a:off x="4418622" y="1924337"/>
          <a:ext cx="1562903" cy="78145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1200" kern="1200" dirty="0" smtClean="0"/>
            <a:t>Z3 = 1.1 (LP + línea mas  larga)</a:t>
          </a:r>
          <a:endParaRPr lang="es-DO" sz="1200" kern="1200" dirty="0"/>
        </a:p>
      </dsp:txBody>
      <dsp:txXfrm>
        <a:off x="4441510" y="1947225"/>
        <a:ext cx="1517127" cy="735675"/>
      </dsp:txXfrm>
    </dsp:sp>
    <dsp:sp modelId="{7EB73DF4-5C53-41A9-880C-71AABB5AF532}">
      <dsp:nvSpPr>
        <dsp:cNvPr id="0" name=""/>
        <dsp:cNvSpPr/>
      </dsp:nvSpPr>
      <dsp:spPr>
        <a:xfrm>
          <a:off x="5981526" y="2298775"/>
          <a:ext cx="625161" cy="32575"/>
        </a:xfrm>
        <a:custGeom>
          <a:avLst/>
          <a:gdLst/>
          <a:ahLst/>
          <a:cxnLst/>
          <a:rect l="0" t="0" r="0" b="0"/>
          <a:pathLst>
            <a:path>
              <a:moveTo>
                <a:pt x="0" y="16287"/>
              </a:moveTo>
              <a:lnTo>
                <a:pt x="625161" y="16287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/>
        </a:p>
      </dsp:txBody>
      <dsp:txXfrm>
        <a:off x="6278478" y="2299434"/>
        <a:ext cx="31258" cy="31258"/>
      </dsp:txXfrm>
    </dsp:sp>
    <dsp:sp modelId="{A157B861-B216-4E5D-A951-E7CF122FBCBA}">
      <dsp:nvSpPr>
        <dsp:cNvPr id="0" name=""/>
        <dsp:cNvSpPr/>
      </dsp:nvSpPr>
      <dsp:spPr>
        <a:xfrm>
          <a:off x="6606688" y="1924337"/>
          <a:ext cx="1562903" cy="781451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1600" kern="1200" dirty="0" smtClean="0"/>
            <a:t>600 milisegundos</a:t>
          </a:r>
          <a:endParaRPr lang="es-DO" sz="1600" kern="1200" dirty="0"/>
        </a:p>
      </dsp:txBody>
      <dsp:txXfrm>
        <a:off x="6629576" y="1947225"/>
        <a:ext cx="1517127" cy="735675"/>
      </dsp:txXfrm>
    </dsp:sp>
    <dsp:sp modelId="{0C8A1E9D-6381-4606-A50C-8DB65872C168}">
      <dsp:nvSpPr>
        <dsp:cNvPr id="0" name=""/>
        <dsp:cNvSpPr/>
      </dsp:nvSpPr>
      <dsp:spPr>
        <a:xfrm rot="3097883">
          <a:off x="3025356" y="2816714"/>
          <a:ext cx="1719319" cy="32575"/>
        </a:xfrm>
        <a:custGeom>
          <a:avLst/>
          <a:gdLst/>
          <a:ahLst/>
          <a:cxnLst/>
          <a:rect l="0" t="0" r="0" b="0"/>
          <a:pathLst>
            <a:path>
              <a:moveTo>
                <a:pt x="0" y="16287"/>
              </a:moveTo>
              <a:lnTo>
                <a:pt x="1719319" y="16287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50" kern="1200"/>
        </a:p>
      </dsp:txBody>
      <dsp:txXfrm>
        <a:off x="3842033" y="2790019"/>
        <a:ext cx="85965" cy="85965"/>
      </dsp:txXfrm>
    </dsp:sp>
    <dsp:sp modelId="{717356FD-EE13-476F-A5E2-DA55DEC25218}">
      <dsp:nvSpPr>
        <dsp:cNvPr id="0" name=""/>
        <dsp:cNvSpPr/>
      </dsp:nvSpPr>
      <dsp:spPr>
        <a:xfrm>
          <a:off x="4418622" y="2823007"/>
          <a:ext cx="1562903" cy="136799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1200" kern="1200" dirty="0" smtClean="0"/>
            <a:t>Z4: </a:t>
          </a:r>
          <a:r>
            <a:rPr lang="es-ES" sz="1200" kern="1200" dirty="0" smtClean="0"/>
            <a:t>Será utilizada solo cuando la zona 3 tenga que ser acortada para no alcanzar otro nivel de voltaje.</a:t>
          </a:r>
          <a:endParaRPr lang="es-DO" sz="1200" kern="1200" dirty="0"/>
        </a:p>
      </dsp:txBody>
      <dsp:txXfrm>
        <a:off x="4458689" y="2863074"/>
        <a:ext cx="1482769" cy="1287860"/>
      </dsp:txXfrm>
    </dsp:sp>
    <dsp:sp modelId="{922A7932-96B1-48FE-ADF2-0486BF327E61}">
      <dsp:nvSpPr>
        <dsp:cNvPr id="0" name=""/>
        <dsp:cNvSpPr/>
      </dsp:nvSpPr>
      <dsp:spPr>
        <a:xfrm>
          <a:off x="5981526" y="3490716"/>
          <a:ext cx="625161" cy="32575"/>
        </a:xfrm>
        <a:custGeom>
          <a:avLst/>
          <a:gdLst/>
          <a:ahLst/>
          <a:cxnLst/>
          <a:rect l="0" t="0" r="0" b="0"/>
          <a:pathLst>
            <a:path>
              <a:moveTo>
                <a:pt x="0" y="16287"/>
              </a:moveTo>
              <a:lnTo>
                <a:pt x="625161" y="16287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/>
        </a:p>
      </dsp:txBody>
      <dsp:txXfrm>
        <a:off x="6278478" y="3491375"/>
        <a:ext cx="31258" cy="31258"/>
      </dsp:txXfrm>
    </dsp:sp>
    <dsp:sp modelId="{F3ED3225-BBE8-4CBD-B488-DC45C85AC9CB}">
      <dsp:nvSpPr>
        <dsp:cNvPr id="0" name=""/>
        <dsp:cNvSpPr/>
      </dsp:nvSpPr>
      <dsp:spPr>
        <a:xfrm>
          <a:off x="6606688" y="3116278"/>
          <a:ext cx="1562903" cy="781451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1600" kern="1200" dirty="0" smtClean="0"/>
            <a:t>900 milisegundos</a:t>
          </a:r>
          <a:endParaRPr lang="es-DO" sz="1600" kern="1200" dirty="0"/>
        </a:p>
      </dsp:txBody>
      <dsp:txXfrm>
        <a:off x="6629576" y="3139166"/>
        <a:ext cx="1517127" cy="735675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EEEBED-43B6-40D5-835D-F8C6FA97C9FF}">
      <dsp:nvSpPr>
        <dsp:cNvPr id="0" name=""/>
        <dsp:cNvSpPr/>
      </dsp:nvSpPr>
      <dsp:spPr>
        <a:xfrm>
          <a:off x="8005" y="2167580"/>
          <a:ext cx="1259590" cy="4202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1600" kern="1200" noProof="0" smtClean="0"/>
            <a:t>Líneas de transmisión</a:t>
          </a:r>
          <a:endParaRPr lang="es-DO" sz="1600" kern="1200" noProof="0"/>
        </a:p>
      </dsp:txBody>
      <dsp:txXfrm>
        <a:off x="20313" y="2179888"/>
        <a:ext cx="1234974" cy="395596"/>
      </dsp:txXfrm>
    </dsp:sp>
    <dsp:sp modelId="{347B3C20-21BC-4226-96F5-DE7974645AF3}">
      <dsp:nvSpPr>
        <dsp:cNvPr id="0" name=""/>
        <dsp:cNvSpPr/>
      </dsp:nvSpPr>
      <dsp:spPr>
        <a:xfrm>
          <a:off x="1267596" y="2364560"/>
          <a:ext cx="147573" cy="26253"/>
        </a:xfrm>
        <a:custGeom>
          <a:avLst/>
          <a:gdLst/>
          <a:ahLst/>
          <a:cxnLst/>
          <a:rect l="0" t="0" r="0" b="0"/>
          <a:pathLst>
            <a:path>
              <a:moveTo>
                <a:pt x="0" y="13126"/>
              </a:moveTo>
              <a:lnTo>
                <a:pt x="147573" y="13126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DO" sz="1600" kern="1200" noProof="0"/>
        </a:p>
      </dsp:txBody>
      <dsp:txXfrm>
        <a:off x="1337694" y="2373997"/>
        <a:ext cx="7378" cy="7378"/>
      </dsp:txXfrm>
    </dsp:sp>
    <dsp:sp modelId="{A05A939B-187F-4DC3-AEF2-190E9CB38443}">
      <dsp:nvSpPr>
        <dsp:cNvPr id="0" name=""/>
        <dsp:cNvSpPr/>
      </dsp:nvSpPr>
      <dsp:spPr>
        <a:xfrm>
          <a:off x="1415170" y="2168179"/>
          <a:ext cx="1288523" cy="41901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1600" kern="1200" noProof="0" smtClean="0"/>
            <a:t>Protección de distancia</a:t>
          </a:r>
          <a:endParaRPr lang="es-DO" sz="1600" kern="1200" noProof="0"/>
        </a:p>
      </dsp:txBody>
      <dsp:txXfrm>
        <a:off x="1427443" y="2180452"/>
        <a:ext cx="1263977" cy="394469"/>
      </dsp:txXfrm>
    </dsp:sp>
    <dsp:sp modelId="{BE81F753-0AC3-4E28-AFD6-CA10D9B0084A}">
      <dsp:nvSpPr>
        <dsp:cNvPr id="0" name=""/>
        <dsp:cNvSpPr/>
      </dsp:nvSpPr>
      <dsp:spPr>
        <a:xfrm rot="19489673">
          <a:off x="2607348" y="2060583"/>
          <a:ext cx="1055410" cy="26253"/>
        </a:xfrm>
        <a:custGeom>
          <a:avLst/>
          <a:gdLst/>
          <a:ahLst/>
          <a:cxnLst/>
          <a:rect l="0" t="0" r="0" b="0"/>
          <a:pathLst>
            <a:path>
              <a:moveTo>
                <a:pt x="0" y="13126"/>
              </a:moveTo>
              <a:lnTo>
                <a:pt x="1055410" y="13126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DO" sz="1600" kern="1200" noProof="0"/>
        </a:p>
      </dsp:txBody>
      <dsp:txXfrm>
        <a:off x="3108668" y="2047325"/>
        <a:ext cx="52770" cy="52770"/>
      </dsp:txXfrm>
    </dsp:sp>
    <dsp:sp modelId="{25800DE6-483D-4863-95AB-790F453380B3}">
      <dsp:nvSpPr>
        <dsp:cNvPr id="0" name=""/>
        <dsp:cNvSpPr/>
      </dsp:nvSpPr>
      <dsp:spPr>
        <a:xfrm>
          <a:off x="3566413" y="1449694"/>
          <a:ext cx="1463040" cy="64008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1600" kern="1200" noProof="0" dirty="0" smtClean="0"/>
            <a:t>Ajuste resistivo</a:t>
          </a:r>
          <a:endParaRPr lang="es-DO" sz="1600" kern="1200" noProof="0" dirty="0"/>
        </a:p>
      </dsp:txBody>
      <dsp:txXfrm>
        <a:off x="3585160" y="1468441"/>
        <a:ext cx="1425546" cy="602586"/>
      </dsp:txXfrm>
    </dsp:sp>
    <dsp:sp modelId="{50ABB530-32E2-43E8-A68F-EBEF20F273F2}">
      <dsp:nvSpPr>
        <dsp:cNvPr id="0" name=""/>
        <dsp:cNvSpPr/>
      </dsp:nvSpPr>
      <dsp:spPr>
        <a:xfrm rot="168332">
          <a:off x="5029152" y="1768888"/>
          <a:ext cx="501817" cy="26253"/>
        </a:xfrm>
        <a:custGeom>
          <a:avLst/>
          <a:gdLst/>
          <a:ahLst/>
          <a:cxnLst/>
          <a:rect l="0" t="0" r="0" b="0"/>
          <a:pathLst>
            <a:path>
              <a:moveTo>
                <a:pt x="0" y="13126"/>
              </a:moveTo>
              <a:lnTo>
                <a:pt x="501817" y="13126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DO" sz="1000" kern="1200" noProof="0"/>
        </a:p>
      </dsp:txBody>
      <dsp:txXfrm>
        <a:off x="5267516" y="1769469"/>
        <a:ext cx="25090" cy="25090"/>
      </dsp:txXfrm>
    </dsp:sp>
    <dsp:sp modelId="{82076DF2-DAF0-4F5A-A3EF-F241A4C496D9}">
      <dsp:nvSpPr>
        <dsp:cNvPr id="0" name=""/>
        <dsp:cNvSpPr/>
      </dsp:nvSpPr>
      <dsp:spPr>
        <a:xfrm>
          <a:off x="5530670" y="1036882"/>
          <a:ext cx="2637507" cy="151482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1600" kern="1200" noProof="0" dirty="0" smtClean="0"/>
            <a:t>55% de la impedancia mínima de carga o de máxima transferencia de flujo del elemento protegido</a:t>
          </a:r>
          <a:endParaRPr lang="es-DO" sz="1600" kern="1200" noProof="0" dirty="0"/>
        </a:p>
      </dsp:txBody>
      <dsp:txXfrm>
        <a:off x="5575038" y="1081250"/>
        <a:ext cx="2548771" cy="1426092"/>
      </dsp:txXfrm>
    </dsp:sp>
    <dsp:sp modelId="{072F26F2-47E6-42A8-B054-4FAC7085E792}">
      <dsp:nvSpPr>
        <dsp:cNvPr id="0" name=""/>
        <dsp:cNvSpPr/>
      </dsp:nvSpPr>
      <dsp:spPr>
        <a:xfrm rot="2048903">
          <a:off x="2614101" y="2656255"/>
          <a:ext cx="1039285" cy="26253"/>
        </a:xfrm>
        <a:custGeom>
          <a:avLst/>
          <a:gdLst/>
          <a:ahLst/>
          <a:cxnLst/>
          <a:rect l="0" t="0" r="0" b="0"/>
          <a:pathLst>
            <a:path>
              <a:moveTo>
                <a:pt x="0" y="13126"/>
              </a:moveTo>
              <a:lnTo>
                <a:pt x="1039285" y="13126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3107761" y="2643400"/>
        <a:ext cx="51964" cy="51964"/>
      </dsp:txXfrm>
    </dsp:sp>
    <dsp:sp modelId="{954DACF9-8C57-41D7-8E9D-7756AC8F4618}">
      <dsp:nvSpPr>
        <dsp:cNvPr id="0" name=""/>
        <dsp:cNvSpPr/>
      </dsp:nvSpPr>
      <dsp:spPr>
        <a:xfrm>
          <a:off x="3563793" y="2641037"/>
          <a:ext cx="1463040" cy="64008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1600" kern="1200" dirty="0" smtClean="0"/>
            <a:t>Zona de carga</a:t>
          </a:r>
          <a:endParaRPr lang="es-DO" sz="1600" kern="1200" noProof="0" dirty="0"/>
        </a:p>
      </dsp:txBody>
      <dsp:txXfrm>
        <a:off x="3582540" y="2659784"/>
        <a:ext cx="1425546" cy="602586"/>
      </dsp:txXfrm>
    </dsp:sp>
    <dsp:sp modelId="{3A4EB110-A742-44FF-BB71-605303AE7215}">
      <dsp:nvSpPr>
        <dsp:cNvPr id="0" name=""/>
        <dsp:cNvSpPr/>
      </dsp:nvSpPr>
      <dsp:spPr>
        <a:xfrm>
          <a:off x="5026833" y="2947950"/>
          <a:ext cx="503836" cy="26253"/>
        </a:xfrm>
        <a:custGeom>
          <a:avLst/>
          <a:gdLst/>
          <a:ahLst/>
          <a:cxnLst/>
          <a:rect l="0" t="0" r="0" b="0"/>
          <a:pathLst>
            <a:path>
              <a:moveTo>
                <a:pt x="0" y="13126"/>
              </a:moveTo>
              <a:lnTo>
                <a:pt x="503836" y="13126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266155" y="2948481"/>
        <a:ext cx="25191" cy="25191"/>
      </dsp:txXfrm>
    </dsp:sp>
    <dsp:sp modelId="{9D48A5D8-3092-4EFE-B98B-9549DF314E43}">
      <dsp:nvSpPr>
        <dsp:cNvPr id="0" name=""/>
        <dsp:cNvSpPr/>
      </dsp:nvSpPr>
      <dsp:spPr>
        <a:xfrm>
          <a:off x="5530670" y="2646179"/>
          <a:ext cx="1259590" cy="629795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14:m xmlns:a14="http://schemas.microsoft.com/office/drawing/2010/main">
            <m:oMath xmlns:m="http://schemas.openxmlformats.org/officeDocument/2006/math">
              <m:r>
                <a:rPr lang="es-DO" sz="1600" i="1" kern="1200" smtClean="0">
                  <a:latin typeface="Cambria Math"/>
                </a:rPr>
                <m:t>𝑍𝑐</m:t>
              </m:r>
              <m:r>
                <a:rPr lang="es-DO" sz="1600" i="1" kern="1200" smtClean="0">
                  <a:latin typeface="Cambria Math"/>
                </a:rPr>
                <m:t>= </m:t>
              </m:r>
              <m:f>
                <m:fPr>
                  <m:ctrlPr>
                    <a:rPr lang="en-US" sz="1600" i="1" kern="1200">
                      <a:latin typeface="Cambria Math"/>
                    </a:rPr>
                  </m:ctrlPr>
                </m:fPr>
                <m:num>
                  <m:r>
                    <a:rPr lang="es-DO" sz="1600" i="1" kern="1200">
                      <a:latin typeface="Cambria Math"/>
                    </a:rPr>
                    <m:t>0.9∗</m:t>
                  </m:r>
                  <m:sSup>
                    <m:sSupPr>
                      <m:ctrlPr>
                        <a:rPr lang="en-US" sz="1600" i="1" kern="1200">
                          <a:latin typeface="Cambria Math"/>
                        </a:rPr>
                      </m:ctrlPr>
                    </m:sSupPr>
                    <m:e>
                      <m:r>
                        <a:rPr lang="es-DO" sz="1600" i="1" kern="1200">
                          <a:latin typeface="Cambria Math"/>
                        </a:rPr>
                        <m:t>𝑉</m:t>
                      </m:r>
                    </m:e>
                    <m:sup>
                      <m:r>
                        <a:rPr lang="es-DO" sz="1600" i="1" kern="1200">
                          <a:latin typeface="Cambria Math"/>
                        </a:rPr>
                        <m:t>2</m:t>
                      </m:r>
                    </m:sup>
                  </m:sSup>
                </m:num>
                <m:den>
                  <m:r>
                    <a:rPr lang="es-DO" sz="1600" i="1" kern="1200">
                      <a:latin typeface="Cambria Math"/>
                    </a:rPr>
                    <m:t>𝑃𝑚𝑎𝑥</m:t>
                  </m:r>
                </m:den>
              </m:f>
            </m:oMath>
          </a14:m>
          <a:r>
            <a:rPr lang="es-DO" sz="1600" i="1" kern="1200" dirty="0">
              <a:sym typeface="Symbol"/>
            </a:rPr>
            <a:t></a:t>
          </a:r>
          <a:endParaRPr lang="es-DO" sz="1600" kern="1200" noProof="0" dirty="0"/>
        </a:p>
      </dsp:txBody>
      <dsp:txXfrm>
        <a:off x="5549116" y="2664625"/>
        <a:ext cx="1222698" cy="592903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EEEBED-43B6-40D5-835D-F8C6FA97C9FF}">
      <dsp:nvSpPr>
        <dsp:cNvPr id="0" name=""/>
        <dsp:cNvSpPr/>
      </dsp:nvSpPr>
      <dsp:spPr>
        <a:xfrm>
          <a:off x="0" y="2057399"/>
          <a:ext cx="1097281" cy="24755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1200" kern="1200" noProof="0" dirty="0" smtClean="0"/>
            <a:t>Transformadores</a:t>
          </a:r>
          <a:endParaRPr lang="es-DO" sz="1200" kern="1200" noProof="0" dirty="0"/>
        </a:p>
      </dsp:txBody>
      <dsp:txXfrm>
        <a:off x="7251" y="2064650"/>
        <a:ext cx="1082779" cy="233057"/>
      </dsp:txXfrm>
    </dsp:sp>
    <dsp:sp modelId="{347B3C20-21BC-4226-96F5-DE7974645AF3}">
      <dsp:nvSpPr>
        <dsp:cNvPr id="0" name=""/>
        <dsp:cNvSpPr/>
      </dsp:nvSpPr>
      <dsp:spPr>
        <a:xfrm rot="21587345">
          <a:off x="1097281" y="2173813"/>
          <a:ext cx="95754" cy="14378"/>
        </a:xfrm>
        <a:custGeom>
          <a:avLst/>
          <a:gdLst/>
          <a:ahLst/>
          <a:cxnLst/>
          <a:rect l="0" t="0" r="0" b="0"/>
          <a:pathLst>
            <a:path>
              <a:moveTo>
                <a:pt x="0" y="7189"/>
              </a:moveTo>
              <a:lnTo>
                <a:pt x="95754" y="7189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DO" sz="1100" kern="1200" noProof="0"/>
        </a:p>
      </dsp:txBody>
      <dsp:txXfrm>
        <a:off x="1142764" y="2178608"/>
        <a:ext cx="4787" cy="4787"/>
      </dsp:txXfrm>
    </dsp:sp>
    <dsp:sp modelId="{A05A939B-187F-4DC3-AEF2-190E9CB38443}">
      <dsp:nvSpPr>
        <dsp:cNvPr id="0" name=""/>
        <dsp:cNvSpPr/>
      </dsp:nvSpPr>
      <dsp:spPr>
        <a:xfrm>
          <a:off x="1193035" y="2057399"/>
          <a:ext cx="1005837" cy="24685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1200" kern="1200" dirty="0" err="1" smtClean="0"/>
            <a:t>Sobrecorriente</a:t>
          </a:r>
          <a:endParaRPr lang="es-DO" sz="1200" kern="1200" noProof="0" dirty="0"/>
        </a:p>
      </dsp:txBody>
      <dsp:txXfrm>
        <a:off x="1200265" y="2064629"/>
        <a:ext cx="991377" cy="232394"/>
      </dsp:txXfrm>
    </dsp:sp>
    <dsp:sp modelId="{BE81F753-0AC3-4E28-AFD6-CA10D9B0084A}">
      <dsp:nvSpPr>
        <dsp:cNvPr id="0" name=""/>
        <dsp:cNvSpPr/>
      </dsp:nvSpPr>
      <dsp:spPr>
        <a:xfrm rot="18522475">
          <a:off x="1921830" y="1596596"/>
          <a:ext cx="1478940" cy="14378"/>
        </a:xfrm>
        <a:custGeom>
          <a:avLst/>
          <a:gdLst/>
          <a:ahLst/>
          <a:cxnLst/>
          <a:rect l="0" t="0" r="0" b="0"/>
          <a:pathLst>
            <a:path>
              <a:moveTo>
                <a:pt x="0" y="7189"/>
              </a:moveTo>
              <a:lnTo>
                <a:pt x="1478940" y="7189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DO" sz="1100" kern="1200" noProof="0"/>
        </a:p>
      </dsp:txBody>
      <dsp:txXfrm>
        <a:off x="2624327" y="1566811"/>
        <a:ext cx="73947" cy="73947"/>
      </dsp:txXfrm>
    </dsp:sp>
    <dsp:sp modelId="{25800DE6-483D-4863-95AB-790F453380B3}">
      <dsp:nvSpPr>
        <dsp:cNvPr id="0" name=""/>
        <dsp:cNvSpPr/>
      </dsp:nvSpPr>
      <dsp:spPr>
        <a:xfrm>
          <a:off x="3123728" y="838198"/>
          <a:ext cx="914400" cy="37709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1200" kern="1200" noProof="0" dirty="0" smtClean="0"/>
            <a:t>De fase</a:t>
          </a:r>
          <a:endParaRPr lang="es-DO" sz="1200" kern="1200" noProof="0" dirty="0"/>
        </a:p>
      </dsp:txBody>
      <dsp:txXfrm>
        <a:off x="3134773" y="849243"/>
        <a:ext cx="892310" cy="355000"/>
      </dsp:txXfrm>
    </dsp:sp>
    <dsp:sp modelId="{50ABB530-32E2-43E8-A68F-EBEF20F273F2}">
      <dsp:nvSpPr>
        <dsp:cNvPr id="0" name=""/>
        <dsp:cNvSpPr/>
      </dsp:nvSpPr>
      <dsp:spPr>
        <a:xfrm rot="19542437">
          <a:off x="3952686" y="742617"/>
          <a:ext cx="983058" cy="14378"/>
        </a:xfrm>
        <a:custGeom>
          <a:avLst/>
          <a:gdLst/>
          <a:ahLst/>
          <a:cxnLst/>
          <a:rect l="0" t="0" r="0" b="0"/>
          <a:pathLst>
            <a:path>
              <a:moveTo>
                <a:pt x="0" y="7189"/>
              </a:moveTo>
              <a:lnTo>
                <a:pt x="983058" y="7189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DO" sz="1000" kern="1200" noProof="0"/>
        </a:p>
      </dsp:txBody>
      <dsp:txXfrm>
        <a:off x="4419639" y="725229"/>
        <a:ext cx="49152" cy="49152"/>
      </dsp:txXfrm>
    </dsp:sp>
    <dsp:sp modelId="{82076DF2-DAF0-4F5A-A3EF-F241A4C496D9}">
      <dsp:nvSpPr>
        <dsp:cNvPr id="0" name=""/>
        <dsp:cNvSpPr/>
      </dsp:nvSpPr>
      <dsp:spPr>
        <a:xfrm>
          <a:off x="4850302" y="3052"/>
          <a:ext cx="1279243" cy="93963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1000" b="1" kern="1200" dirty="0" smtClean="0"/>
            <a:t>Funciones instantáneas y tiempo definido</a:t>
          </a:r>
          <a:endParaRPr lang="es-DO" sz="1000" kern="1200" noProof="0" dirty="0"/>
        </a:p>
      </dsp:txBody>
      <dsp:txXfrm>
        <a:off x="4877823" y="30573"/>
        <a:ext cx="1224201" cy="884588"/>
      </dsp:txXfrm>
    </dsp:sp>
    <dsp:sp modelId="{B599B2B0-767C-4FC1-BA9F-60F4431D76F1}">
      <dsp:nvSpPr>
        <dsp:cNvPr id="0" name=""/>
        <dsp:cNvSpPr/>
      </dsp:nvSpPr>
      <dsp:spPr>
        <a:xfrm>
          <a:off x="6129546" y="465679"/>
          <a:ext cx="296825" cy="14378"/>
        </a:xfrm>
        <a:custGeom>
          <a:avLst/>
          <a:gdLst/>
          <a:ahLst/>
          <a:cxnLst/>
          <a:rect l="0" t="0" r="0" b="0"/>
          <a:pathLst>
            <a:path>
              <a:moveTo>
                <a:pt x="0" y="7189"/>
              </a:moveTo>
              <a:lnTo>
                <a:pt x="296825" y="7189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/>
        </a:p>
      </dsp:txBody>
      <dsp:txXfrm>
        <a:off x="6270538" y="465447"/>
        <a:ext cx="14841" cy="14841"/>
      </dsp:txXfrm>
    </dsp:sp>
    <dsp:sp modelId="{D3508637-89A9-4070-B91F-B9F76CD17D82}">
      <dsp:nvSpPr>
        <dsp:cNvPr id="0" name=""/>
        <dsp:cNvSpPr/>
      </dsp:nvSpPr>
      <dsp:spPr>
        <a:xfrm>
          <a:off x="6426371" y="287352"/>
          <a:ext cx="954501" cy="371031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1000" kern="1200" noProof="0" dirty="0" smtClean="0"/>
            <a:t>Deshabilitadas</a:t>
          </a:r>
          <a:endParaRPr lang="es-DO" sz="1000" kern="1200" noProof="0" dirty="0"/>
        </a:p>
      </dsp:txBody>
      <dsp:txXfrm>
        <a:off x="6437238" y="298219"/>
        <a:ext cx="932767" cy="349297"/>
      </dsp:txXfrm>
    </dsp:sp>
    <dsp:sp modelId="{9EC79833-7B9A-4E04-8089-E96BC99A00D0}">
      <dsp:nvSpPr>
        <dsp:cNvPr id="0" name=""/>
        <dsp:cNvSpPr/>
      </dsp:nvSpPr>
      <dsp:spPr>
        <a:xfrm rot="2191055">
          <a:off x="3938928" y="1320236"/>
          <a:ext cx="1010575" cy="14378"/>
        </a:xfrm>
        <a:custGeom>
          <a:avLst/>
          <a:gdLst/>
          <a:ahLst/>
          <a:cxnLst/>
          <a:rect l="0" t="0" r="0" b="0"/>
          <a:pathLst>
            <a:path>
              <a:moveTo>
                <a:pt x="0" y="7189"/>
              </a:moveTo>
              <a:lnTo>
                <a:pt x="1010575" y="7189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/>
        </a:p>
      </dsp:txBody>
      <dsp:txXfrm>
        <a:off x="4418951" y="1302161"/>
        <a:ext cx="50528" cy="50528"/>
      </dsp:txXfrm>
    </dsp:sp>
    <dsp:sp modelId="{27995E68-81AF-4106-A0ED-E53D2DF13C9E}">
      <dsp:nvSpPr>
        <dsp:cNvPr id="0" name=""/>
        <dsp:cNvSpPr/>
      </dsp:nvSpPr>
      <dsp:spPr>
        <a:xfrm>
          <a:off x="4850302" y="1275012"/>
          <a:ext cx="742063" cy="70618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1000" b="1" kern="1200" dirty="0" smtClean="0"/>
            <a:t>Tiempo inverso</a:t>
          </a:r>
          <a:endParaRPr lang="es-DO" sz="1000" kern="1200" noProof="0" dirty="0"/>
        </a:p>
      </dsp:txBody>
      <dsp:txXfrm>
        <a:off x="4870986" y="1295696"/>
        <a:ext cx="700695" cy="664820"/>
      </dsp:txXfrm>
    </dsp:sp>
    <dsp:sp modelId="{E2224AA5-7236-431B-BE81-F27782CF2BF8}">
      <dsp:nvSpPr>
        <dsp:cNvPr id="0" name=""/>
        <dsp:cNvSpPr/>
      </dsp:nvSpPr>
      <dsp:spPr>
        <a:xfrm>
          <a:off x="5592366" y="1620917"/>
          <a:ext cx="296825" cy="14378"/>
        </a:xfrm>
        <a:custGeom>
          <a:avLst/>
          <a:gdLst/>
          <a:ahLst/>
          <a:cxnLst/>
          <a:rect l="0" t="0" r="0" b="0"/>
          <a:pathLst>
            <a:path>
              <a:moveTo>
                <a:pt x="0" y="7189"/>
              </a:moveTo>
              <a:lnTo>
                <a:pt x="296825" y="7189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/>
        </a:p>
      </dsp:txBody>
      <dsp:txXfrm>
        <a:off x="5733358" y="1620686"/>
        <a:ext cx="14841" cy="14841"/>
      </dsp:txXfrm>
    </dsp:sp>
    <dsp:sp modelId="{FEB46AE5-5F5D-4708-AD0A-A900F86898BB}">
      <dsp:nvSpPr>
        <dsp:cNvPr id="0" name=""/>
        <dsp:cNvSpPr/>
      </dsp:nvSpPr>
      <dsp:spPr>
        <a:xfrm>
          <a:off x="5889191" y="998338"/>
          <a:ext cx="1573797" cy="125953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1000" kern="1200" dirty="0" smtClean="0"/>
            <a:t>130 % de la máxima corriente de carga. tiempo de operación mínimo de 600 milisegundos </a:t>
          </a:r>
          <a:endParaRPr lang="es-DO" sz="1000" kern="1200" noProof="0" dirty="0"/>
        </a:p>
      </dsp:txBody>
      <dsp:txXfrm>
        <a:off x="5926082" y="1035229"/>
        <a:ext cx="1500015" cy="1185755"/>
      </dsp:txXfrm>
    </dsp:sp>
    <dsp:sp modelId="{072F26F2-47E6-42A8-B054-4FAC7085E792}">
      <dsp:nvSpPr>
        <dsp:cNvPr id="0" name=""/>
        <dsp:cNvSpPr/>
      </dsp:nvSpPr>
      <dsp:spPr>
        <a:xfrm rot="3112398">
          <a:off x="1923609" y="2739597"/>
          <a:ext cx="1438917" cy="14378"/>
        </a:xfrm>
        <a:custGeom>
          <a:avLst/>
          <a:gdLst/>
          <a:ahLst/>
          <a:cxnLst/>
          <a:rect l="0" t="0" r="0" b="0"/>
          <a:pathLst>
            <a:path>
              <a:moveTo>
                <a:pt x="0" y="7189"/>
              </a:moveTo>
              <a:lnTo>
                <a:pt x="1438917" y="7189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/>
        </a:p>
      </dsp:txBody>
      <dsp:txXfrm>
        <a:off x="2607095" y="2710813"/>
        <a:ext cx="71945" cy="71945"/>
      </dsp:txXfrm>
    </dsp:sp>
    <dsp:sp modelId="{954DACF9-8C57-41D7-8E9D-7756AC8F4618}">
      <dsp:nvSpPr>
        <dsp:cNvPr id="0" name=""/>
        <dsp:cNvSpPr/>
      </dsp:nvSpPr>
      <dsp:spPr>
        <a:xfrm>
          <a:off x="3087263" y="3124201"/>
          <a:ext cx="861921" cy="37709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1200" kern="1200" dirty="0" smtClean="0"/>
            <a:t>De tierra</a:t>
          </a:r>
          <a:endParaRPr lang="es-DO" sz="1200" kern="1200" noProof="0" dirty="0"/>
        </a:p>
      </dsp:txBody>
      <dsp:txXfrm>
        <a:off x="3098308" y="3135246"/>
        <a:ext cx="839831" cy="355000"/>
      </dsp:txXfrm>
    </dsp:sp>
    <dsp:sp modelId="{9BB13AF5-531A-4C27-A188-7419FD6915B4}">
      <dsp:nvSpPr>
        <dsp:cNvPr id="0" name=""/>
        <dsp:cNvSpPr/>
      </dsp:nvSpPr>
      <dsp:spPr>
        <a:xfrm rot="19791955">
          <a:off x="3882878" y="3059251"/>
          <a:ext cx="981251" cy="14378"/>
        </a:xfrm>
        <a:custGeom>
          <a:avLst/>
          <a:gdLst/>
          <a:ahLst/>
          <a:cxnLst/>
          <a:rect l="0" t="0" r="0" b="0"/>
          <a:pathLst>
            <a:path>
              <a:moveTo>
                <a:pt x="0" y="7189"/>
              </a:moveTo>
              <a:lnTo>
                <a:pt x="981251" y="7189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/>
        </a:p>
      </dsp:txBody>
      <dsp:txXfrm>
        <a:off x="4348973" y="3041908"/>
        <a:ext cx="49062" cy="49062"/>
      </dsp:txXfrm>
    </dsp:sp>
    <dsp:sp modelId="{A637705F-F85E-4BF9-9EB1-34D17A12635C}">
      <dsp:nvSpPr>
        <dsp:cNvPr id="0" name=""/>
        <dsp:cNvSpPr/>
      </dsp:nvSpPr>
      <dsp:spPr>
        <a:xfrm>
          <a:off x="4797824" y="2313530"/>
          <a:ext cx="1279243" cy="1013206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1000" b="1" kern="1200" dirty="0" smtClean="0"/>
            <a:t>Funciones instantáneas y tiempo definido</a:t>
          </a:r>
          <a:endParaRPr lang="es-DO" sz="1000" kern="1200" noProof="0" dirty="0"/>
        </a:p>
      </dsp:txBody>
      <dsp:txXfrm>
        <a:off x="4827500" y="2343206"/>
        <a:ext cx="1219891" cy="953854"/>
      </dsp:txXfrm>
    </dsp:sp>
    <dsp:sp modelId="{31A93F0A-27A4-465E-8942-AB4DD9D2F5FE}">
      <dsp:nvSpPr>
        <dsp:cNvPr id="0" name=""/>
        <dsp:cNvSpPr/>
      </dsp:nvSpPr>
      <dsp:spPr>
        <a:xfrm>
          <a:off x="6077067" y="2812944"/>
          <a:ext cx="296825" cy="14378"/>
        </a:xfrm>
        <a:custGeom>
          <a:avLst/>
          <a:gdLst/>
          <a:ahLst/>
          <a:cxnLst/>
          <a:rect l="0" t="0" r="0" b="0"/>
          <a:pathLst>
            <a:path>
              <a:moveTo>
                <a:pt x="0" y="7189"/>
              </a:moveTo>
              <a:lnTo>
                <a:pt x="296825" y="7189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/>
        </a:p>
      </dsp:txBody>
      <dsp:txXfrm>
        <a:off x="6218059" y="2812712"/>
        <a:ext cx="14841" cy="14841"/>
      </dsp:txXfrm>
    </dsp:sp>
    <dsp:sp modelId="{2B8F19FD-FF29-4CE4-8D1E-A5D78E0ED9F7}">
      <dsp:nvSpPr>
        <dsp:cNvPr id="0" name=""/>
        <dsp:cNvSpPr/>
      </dsp:nvSpPr>
      <dsp:spPr>
        <a:xfrm>
          <a:off x="6373892" y="2634617"/>
          <a:ext cx="954501" cy="371031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1000" kern="1200" noProof="0" dirty="0" smtClean="0"/>
            <a:t>Deshabilitadas</a:t>
          </a:r>
          <a:endParaRPr lang="es-DO" sz="1000" kern="1200" noProof="0" dirty="0"/>
        </a:p>
      </dsp:txBody>
      <dsp:txXfrm>
        <a:off x="6384759" y="2645484"/>
        <a:ext cx="932767" cy="349297"/>
      </dsp:txXfrm>
    </dsp:sp>
    <dsp:sp modelId="{71377791-4740-4FBE-9AC5-2467B0CAC648}">
      <dsp:nvSpPr>
        <dsp:cNvPr id="0" name=""/>
        <dsp:cNvSpPr/>
      </dsp:nvSpPr>
      <dsp:spPr>
        <a:xfrm rot="2369637">
          <a:off x="3823648" y="3655264"/>
          <a:ext cx="1099712" cy="14378"/>
        </a:xfrm>
        <a:custGeom>
          <a:avLst/>
          <a:gdLst/>
          <a:ahLst/>
          <a:cxnLst/>
          <a:rect l="0" t="0" r="0" b="0"/>
          <a:pathLst>
            <a:path>
              <a:moveTo>
                <a:pt x="0" y="7189"/>
              </a:moveTo>
              <a:lnTo>
                <a:pt x="1099712" y="7189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/>
        </a:p>
      </dsp:txBody>
      <dsp:txXfrm>
        <a:off x="4346012" y="3634960"/>
        <a:ext cx="54985" cy="54985"/>
      </dsp:txXfrm>
    </dsp:sp>
    <dsp:sp modelId="{630DD33C-C355-44D8-8A5A-92A8637F3E4D}">
      <dsp:nvSpPr>
        <dsp:cNvPr id="0" name=""/>
        <dsp:cNvSpPr/>
      </dsp:nvSpPr>
      <dsp:spPr>
        <a:xfrm>
          <a:off x="4797824" y="3657600"/>
          <a:ext cx="742063" cy="709119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1000" b="1" kern="1200" dirty="0" smtClean="0"/>
            <a:t>Tiempo inverso</a:t>
          </a:r>
          <a:endParaRPr lang="es-DO" sz="1000" kern="1200" noProof="0" dirty="0"/>
        </a:p>
      </dsp:txBody>
      <dsp:txXfrm>
        <a:off x="4818593" y="3678369"/>
        <a:ext cx="700525" cy="667581"/>
      </dsp:txXfrm>
    </dsp:sp>
    <dsp:sp modelId="{F1A09A37-4B0E-44E1-88DB-D6A2177362BA}">
      <dsp:nvSpPr>
        <dsp:cNvPr id="0" name=""/>
        <dsp:cNvSpPr/>
      </dsp:nvSpPr>
      <dsp:spPr>
        <a:xfrm>
          <a:off x="5539887" y="4004971"/>
          <a:ext cx="296825" cy="14378"/>
        </a:xfrm>
        <a:custGeom>
          <a:avLst/>
          <a:gdLst/>
          <a:ahLst/>
          <a:cxnLst/>
          <a:rect l="0" t="0" r="0" b="0"/>
          <a:pathLst>
            <a:path>
              <a:moveTo>
                <a:pt x="0" y="7189"/>
              </a:moveTo>
              <a:lnTo>
                <a:pt x="296825" y="7189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/>
        </a:p>
      </dsp:txBody>
      <dsp:txXfrm>
        <a:off x="5680879" y="4004739"/>
        <a:ext cx="14841" cy="14841"/>
      </dsp:txXfrm>
    </dsp:sp>
    <dsp:sp modelId="{32B81DE3-BEED-47BE-A572-3492122834E6}">
      <dsp:nvSpPr>
        <dsp:cNvPr id="0" name=""/>
        <dsp:cNvSpPr/>
      </dsp:nvSpPr>
      <dsp:spPr>
        <a:xfrm>
          <a:off x="5836713" y="3382391"/>
          <a:ext cx="1573797" cy="125953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1000" kern="1200" dirty="0" smtClean="0"/>
            <a:t>20 % de la máxima corriente de carga. tiempo de operación mínimo de 600 milisegundos </a:t>
          </a:r>
          <a:endParaRPr lang="es-DO" sz="1000" kern="1200" noProof="0" dirty="0"/>
        </a:p>
      </dsp:txBody>
      <dsp:txXfrm>
        <a:off x="5873604" y="3419282"/>
        <a:ext cx="1500015" cy="1185755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F69A29-7C15-444A-A69F-E739AAB596F3}">
      <dsp:nvSpPr>
        <dsp:cNvPr id="0" name=""/>
        <dsp:cNvSpPr/>
      </dsp:nvSpPr>
      <dsp:spPr>
        <a:xfrm>
          <a:off x="765978" y="2150247"/>
          <a:ext cx="1300250" cy="6501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1300" kern="1200" noProof="0" smtClean="0"/>
            <a:t>Banco de capacitores</a:t>
          </a:r>
          <a:endParaRPr lang="es-DO" sz="1300" kern="1200" noProof="0"/>
        </a:p>
      </dsp:txBody>
      <dsp:txXfrm>
        <a:off x="785020" y="2169289"/>
        <a:ext cx="1262166" cy="612041"/>
      </dsp:txXfrm>
    </dsp:sp>
    <dsp:sp modelId="{6012AB20-743C-4F67-B13A-F6838FE79932}">
      <dsp:nvSpPr>
        <dsp:cNvPr id="0" name=""/>
        <dsp:cNvSpPr/>
      </dsp:nvSpPr>
      <dsp:spPr>
        <a:xfrm rot="17590528">
          <a:off x="1665495" y="1855566"/>
          <a:ext cx="1321566" cy="24565"/>
        </a:xfrm>
        <a:custGeom>
          <a:avLst/>
          <a:gdLst/>
          <a:ahLst/>
          <a:cxnLst/>
          <a:rect l="0" t="0" r="0" b="0"/>
          <a:pathLst>
            <a:path>
              <a:moveTo>
                <a:pt x="0" y="12282"/>
              </a:moveTo>
              <a:lnTo>
                <a:pt x="1321566" y="12282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DO" sz="500" kern="1200" noProof="0"/>
        </a:p>
      </dsp:txBody>
      <dsp:txXfrm>
        <a:off x="2293239" y="1834809"/>
        <a:ext cx="66078" cy="66078"/>
      </dsp:txXfrm>
    </dsp:sp>
    <dsp:sp modelId="{6EF0B1D6-0864-4EC2-982C-DC016CB044FB}">
      <dsp:nvSpPr>
        <dsp:cNvPr id="0" name=""/>
        <dsp:cNvSpPr/>
      </dsp:nvSpPr>
      <dsp:spPr>
        <a:xfrm>
          <a:off x="2586329" y="935325"/>
          <a:ext cx="1300250" cy="65012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1300" kern="1200" noProof="0" smtClean="0"/>
            <a:t> Protección de sobrecorriente</a:t>
          </a:r>
          <a:endParaRPr lang="es-DO" sz="1300" kern="1200" noProof="0"/>
        </a:p>
      </dsp:txBody>
      <dsp:txXfrm>
        <a:off x="2605371" y="954367"/>
        <a:ext cx="1262166" cy="612041"/>
      </dsp:txXfrm>
    </dsp:sp>
    <dsp:sp modelId="{A79F8117-E46E-4741-9C8F-E1B0E46878BC}">
      <dsp:nvSpPr>
        <dsp:cNvPr id="0" name=""/>
        <dsp:cNvSpPr/>
      </dsp:nvSpPr>
      <dsp:spPr>
        <a:xfrm rot="17945813">
          <a:off x="3611864" y="780828"/>
          <a:ext cx="1069531" cy="24565"/>
        </a:xfrm>
        <a:custGeom>
          <a:avLst/>
          <a:gdLst/>
          <a:ahLst/>
          <a:cxnLst/>
          <a:rect l="0" t="0" r="0" b="0"/>
          <a:pathLst>
            <a:path>
              <a:moveTo>
                <a:pt x="0" y="12282"/>
              </a:moveTo>
              <a:lnTo>
                <a:pt x="1069531" y="12282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DO" sz="500" kern="1200" noProof="0"/>
        </a:p>
      </dsp:txBody>
      <dsp:txXfrm>
        <a:off x="4119891" y="766372"/>
        <a:ext cx="53476" cy="53476"/>
      </dsp:txXfrm>
    </dsp:sp>
    <dsp:sp modelId="{5291D968-F0EB-4AC8-AB3C-D96FE55BC2EF}">
      <dsp:nvSpPr>
        <dsp:cNvPr id="0" name=""/>
        <dsp:cNvSpPr/>
      </dsp:nvSpPr>
      <dsp:spPr>
        <a:xfrm>
          <a:off x="4406680" y="770"/>
          <a:ext cx="1300250" cy="650125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1300" kern="1200" noProof="0" smtClean="0"/>
            <a:t>Funciones instantáneas y tiempo definido </a:t>
          </a:r>
          <a:endParaRPr lang="es-DO" sz="1300" kern="1200" noProof="0"/>
        </a:p>
      </dsp:txBody>
      <dsp:txXfrm>
        <a:off x="4425722" y="19812"/>
        <a:ext cx="1262166" cy="612041"/>
      </dsp:txXfrm>
    </dsp:sp>
    <dsp:sp modelId="{3CAE86AA-F8A5-4851-BFEC-25BE16ED797C}">
      <dsp:nvSpPr>
        <dsp:cNvPr id="0" name=""/>
        <dsp:cNvSpPr/>
      </dsp:nvSpPr>
      <dsp:spPr>
        <a:xfrm>
          <a:off x="5706930" y="313550"/>
          <a:ext cx="520100" cy="24565"/>
        </a:xfrm>
        <a:custGeom>
          <a:avLst/>
          <a:gdLst/>
          <a:ahLst/>
          <a:cxnLst/>
          <a:rect l="0" t="0" r="0" b="0"/>
          <a:pathLst>
            <a:path>
              <a:moveTo>
                <a:pt x="0" y="12282"/>
              </a:moveTo>
              <a:lnTo>
                <a:pt x="520100" y="12282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DO" sz="500" kern="1200" noProof="0"/>
        </a:p>
      </dsp:txBody>
      <dsp:txXfrm>
        <a:off x="5953978" y="312830"/>
        <a:ext cx="26005" cy="26005"/>
      </dsp:txXfrm>
    </dsp:sp>
    <dsp:sp modelId="{AC62F636-9C32-4B18-9735-8E6D48D476B0}">
      <dsp:nvSpPr>
        <dsp:cNvPr id="0" name=""/>
        <dsp:cNvSpPr/>
      </dsp:nvSpPr>
      <dsp:spPr>
        <a:xfrm>
          <a:off x="6227031" y="770"/>
          <a:ext cx="1300250" cy="650125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1300" kern="1200" noProof="0" smtClean="0"/>
            <a:t>Desactivadas</a:t>
          </a:r>
          <a:endParaRPr lang="es-DO" sz="1300" kern="1200" noProof="0"/>
        </a:p>
      </dsp:txBody>
      <dsp:txXfrm>
        <a:off x="6246073" y="19812"/>
        <a:ext cx="1262166" cy="612041"/>
      </dsp:txXfrm>
    </dsp:sp>
    <dsp:sp modelId="{50F19E9B-DBC2-4CCE-865E-261918B4E8AE}">
      <dsp:nvSpPr>
        <dsp:cNvPr id="0" name=""/>
        <dsp:cNvSpPr/>
      </dsp:nvSpPr>
      <dsp:spPr>
        <a:xfrm rot="1186030">
          <a:off x="3870296" y="1341561"/>
          <a:ext cx="552666" cy="24565"/>
        </a:xfrm>
        <a:custGeom>
          <a:avLst/>
          <a:gdLst/>
          <a:ahLst/>
          <a:cxnLst/>
          <a:rect l="0" t="0" r="0" b="0"/>
          <a:pathLst>
            <a:path>
              <a:moveTo>
                <a:pt x="0" y="12282"/>
              </a:moveTo>
              <a:lnTo>
                <a:pt x="552666" y="12282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DO" sz="500" kern="1200" noProof="0"/>
        </a:p>
      </dsp:txBody>
      <dsp:txXfrm>
        <a:off x="4132813" y="1340027"/>
        <a:ext cx="27633" cy="27633"/>
      </dsp:txXfrm>
    </dsp:sp>
    <dsp:sp modelId="{D78FA079-D994-47A1-96B0-7C085569BAB1}">
      <dsp:nvSpPr>
        <dsp:cNvPr id="0" name=""/>
        <dsp:cNvSpPr/>
      </dsp:nvSpPr>
      <dsp:spPr>
        <a:xfrm>
          <a:off x="4406680" y="1122236"/>
          <a:ext cx="1300250" cy="650125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1300" kern="1200" noProof="0" smtClean="0"/>
            <a:t>Arranque</a:t>
          </a:r>
          <a:endParaRPr lang="es-DO" sz="1300" kern="1200" noProof="0"/>
        </a:p>
      </dsp:txBody>
      <dsp:txXfrm>
        <a:off x="4425722" y="1141278"/>
        <a:ext cx="1262166" cy="612041"/>
      </dsp:txXfrm>
    </dsp:sp>
    <dsp:sp modelId="{520BBABC-6D98-438C-833F-85EE46AA9F52}">
      <dsp:nvSpPr>
        <dsp:cNvPr id="0" name=""/>
        <dsp:cNvSpPr/>
      </dsp:nvSpPr>
      <dsp:spPr>
        <a:xfrm rot="19457599">
          <a:off x="5646728" y="1248105"/>
          <a:ext cx="640505" cy="24565"/>
        </a:xfrm>
        <a:custGeom>
          <a:avLst/>
          <a:gdLst/>
          <a:ahLst/>
          <a:cxnLst/>
          <a:rect l="0" t="0" r="0" b="0"/>
          <a:pathLst>
            <a:path>
              <a:moveTo>
                <a:pt x="0" y="12282"/>
              </a:moveTo>
              <a:lnTo>
                <a:pt x="640505" y="12282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DO" sz="500" kern="1200" noProof="0"/>
        </a:p>
      </dsp:txBody>
      <dsp:txXfrm>
        <a:off x="5950968" y="1244375"/>
        <a:ext cx="32025" cy="32025"/>
      </dsp:txXfrm>
    </dsp:sp>
    <dsp:sp modelId="{4E2C119F-48FA-40E2-B579-F9C5776A6035}">
      <dsp:nvSpPr>
        <dsp:cNvPr id="0" name=""/>
        <dsp:cNvSpPr/>
      </dsp:nvSpPr>
      <dsp:spPr>
        <a:xfrm>
          <a:off x="6227031" y="748414"/>
          <a:ext cx="1300250" cy="650125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1300" kern="1200" noProof="0" smtClean="0"/>
            <a:t>135 % de la máxima corriente de carga</a:t>
          </a:r>
          <a:endParaRPr lang="es-DO" sz="1300" kern="1200" noProof="0"/>
        </a:p>
      </dsp:txBody>
      <dsp:txXfrm>
        <a:off x="6246073" y="767456"/>
        <a:ext cx="1262166" cy="612041"/>
      </dsp:txXfrm>
    </dsp:sp>
    <dsp:sp modelId="{25FA9F31-3424-4133-B4F8-B858FC0E00AF}">
      <dsp:nvSpPr>
        <dsp:cNvPr id="0" name=""/>
        <dsp:cNvSpPr/>
      </dsp:nvSpPr>
      <dsp:spPr>
        <a:xfrm rot="2142401">
          <a:off x="5646728" y="1621927"/>
          <a:ext cx="640505" cy="24565"/>
        </a:xfrm>
        <a:custGeom>
          <a:avLst/>
          <a:gdLst/>
          <a:ahLst/>
          <a:cxnLst/>
          <a:rect l="0" t="0" r="0" b="0"/>
          <a:pathLst>
            <a:path>
              <a:moveTo>
                <a:pt x="0" y="12282"/>
              </a:moveTo>
              <a:lnTo>
                <a:pt x="640505" y="12282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DO" sz="500" kern="1200" noProof="0"/>
        </a:p>
      </dsp:txBody>
      <dsp:txXfrm>
        <a:off x="5950968" y="1618197"/>
        <a:ext cx="32025" cy="32025"/>
      </dsp:txXfrm>
    </dsp:sp>
    <dsp:sp modelId="{5787CF0A-880D-426F-A473-98883240C958}">
      <dsp:nvSpPr>
        <dsp:cNvPr id="0" name=""/>
        <dsp:cNvSpPr/>
      </dsp:nvSpPr>
      <dsp:spPr>
        <a:xfrm>
          <a:off x="6227031" y="1496058"/>
          <a:ext cx="1300250" cy="650125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1300" kern="1200" noProof="0" smtClean="0"/>
            <a:t>20 % de la máxima corriente de carga</a:t>
          </a:r>
          <a:endParaRPr lang="es-DO" sz="1300" kern="1200" noProof="0"/>
        </a:p>
      </dsp:txBody>
      <dsp:txXfrm>
        <a:off x="6246073" y="1515100"/>
        <a:ext cx="1262166" cy="612041"/>
      </dsp:txXfrm>
    </dsp:sp>
    <dsp:sp modelId="{C824A90D-F09D-459A-A38A-87E245579B3C}">
      <dsp:nvSpPr>
        <dsp:cNvPr id="0" name=""/>
        <dsp:cNvSpPr/>
      </dsp:nvSpPr>
      <dsp:spPr>
        <a:xfrm rot="3654187">
          <a:off x="3611864" y="1715383"/>
          <a:ext cx="1069531" cy="24565"/>
        </a:xfrm>
        <a:custGeom>
          <a:avLst/>
          <a:gdLst/>
          <a:ahLst/>
          <a:cxnLst/>
          <a:rect l="0" t="0" r="0" b="0"/>
          <a:pathLst>
            <a:path>
              <a:moveTo>
                <a:pt x="0" y="12282"/>
              </a:moveTo>
              <a:lnTo>
                <a:pt x="1069531" y="12282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DO" sz="500" kern="1200" noProof="0"/>
        </a:p>
      </dsp:txBody>
      <dsp:txXfrm>
        <a:off x="4119891" y="1700927"/>
        <a:ext cx="53476" cy="53476"/>
      </dsp:txXfrm>
    </dsp:sp>
    <dsp:sp modelId="{0D2A267A-27F7-4E0A-9816-B446099D3AE4}">
      <dsp:nvSpPr>
        <dsp:cNvPr id="0" name=""/>
        <dsp:cNvSpPr/>
      </dsp:nvSpPr>
      <dsp:spPr>
        <a:xfrm>
          <a:off x="4406680" y="1869880"/>
          <a:ext cx="1300250" cy="650125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1300" kern="1200" noProof="0" smtClean="0"/>
            <a:t>Tiempo mínimo de 300 milisegundos</a:t>
          </a:r>
          <a:endParaRPr lang="es-DO" sz="1300" kern="1200" noProof="0"/>
        </a:p>
      </dsp:txBody>
      <dsp:txXfrm>
        <a:off x="4425722" y="1888922"/>
        <a:ext cx="1262166" cy="612041"/>
      </dsp:txXfrm>
    </dsp:sp>
    <dsp:sp modelId="{9247B19D-EB27-4E62-B8B4-B02561BF6708}">
      <dsp:nvSpPr>
        <dsp:cNvPr id="0" name=""/>
        <dsp:cNvSpPr/>
      </dsp:nvSpPr>
      <dsp:spPr>
        <a:xfrm rot="4009472">
          <a:off x="1665495" y="3070488"/>
          <a:ext cx="1321566" cy="24565"/>
        </a:xfrm>
        <a:custGeom>
          <a:avLst/>
          <a:gdLst/>
          <a:ahLst/>
          <a:cxnLst/>
          <a:rect l="0" t="0" r="0" b="0"/>
          <a:pathLst>
            <a:path>
              <a:moveTo>
                <a:pt x="0" y="12282"/>
              </a:moveTo>
              <a:lnTo>
                <a:pt x="1321566" y="12282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DO" sz="500" kern="1200" noProof="0"/>
        </a:p>
      </dsp:txBody>
      <dsp:txXfrm>
        <a:off x="2293239" y="3049731"/>
        <a:ext cx="66078" cy="66078"/>
      </dsp:txXfrm>
    </dsp:sp>
    <dsp:sp modelId="{E41F0D82-DDE8-4C5A-99A1-3912E1F5198B}">
      <dsp:nvSpPr>
        <dsp:cNvPr id="0" name=""/>
        <dsp:cNvSpPr/>
      </dsp:nvSpPr>
      <dsp:spPr>
        <a:xfrm>
          <a:off x="2586329" y="3365169"/>
          <a:ext cx="1300250" cy="65012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1300" kern="1200" noProof="0" smtClean="0"/>
            <a:t>Tensiones</a:t>
          </a:r>
          <a:endParaRPr lang="es-DO" sz="1300" kern="1200" noProof="0"/>
        </a:p>
      </dsp:txBody>
      <dsp:txXfrm>
        <a:off x="2605371" y="3384211"/>
        <a:ext cx="1262166" cy="612041"/>
      </dsp:txXfrm>
    </dsp:sp>
    <dsp:sp modelId="{89307A6E-B336-4A50-B95A-CFE876AD4629}">
      <dsp:nvSpPr>
        <dsp:cNvPr id="0" name=""/>
        <dsp:cNvSpPr/>
      </dsp:nvSpPr>
      <dsp:spPr>
        <a:xfrm rot="18289469">
          <a:off x="3691252" y="3304126"/>
          <a:ext cx="910755" cy="24565"/>
        </a:xfrm>
        <a:custGeom>
          <a:avLst/>
          <a:gdLst/>
          <a:ahLst/>
          <a:cxnLst/>
          <a:rect l="0" t="0" r="0" b="0"/>
          <a:pathLst>
            <a:path>
              <a:moveTo>
                <a:pt x="0" y="12282"/>
              </a:moveTo>
              <a:lnTo>
                <a:pt x="910755" y="12282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DO" sz="500" kern="1200" noProof="0"/>
        </a:p>
      </dsp:txBody>
      <dsp:txXfrm>
        <a:off x="4123861" y="3293640"/>
        <a:ext cx="45537" cy="45537"/>
      </dsp:txXfrm>
    </dsp:sp>
    <dsp:sp modelId="{71871FD1-44DB-4A76-A7F3-3210B4D2C686}">
      <dsp:nvSpPr>
        <dsp:cNvPr id="0" name=""/>
        <dsp:cNvSpPr/>
      </dsp:nvSpPr>
      <dsp:spPr>
        <a:xfrm>
          <a:off x="4406680" y="2617524"/>
          <a:ext cx="1300250" cy="650125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1300" kern="1200" noProof="0" dirty="0" smtClean="0"/>
            <a:t>Sobretensión</a:t>
          </a:r>
          <a:endParaRPr lang="es-DO" sz="1300" kern="1200" noProof="0" dirty="0"/>
        </a:p>
      </dsp:txBody>
      <dsp:txXfrm>
        <a:off x="4425722" y="2636566"/>
        <a:ext cx="1262166" cy="612041"/>
      </dsp:txXfrm>
    </dsp:sp>
    <dsp:sp modelId="{E2D24FF7-E174-4D80-BC5A-5DFE9E7D5E83}">
      <dsp:nvSpPr>
        <dsp:cNvPr id="0" name=""/>
        <dsp:cNvSpPr/>
      </dsp:nvSpPr>
      <dsp:spPr>
        <a:xfrm>
          <a:off x="5706930" y="2930304"/>
          <a:ext cx="520100" cy="24565"/>
        </a:xfrm>
        <a:custGeom>
          <a:avLst/>
          <a:gdLst/>
          <a:ahLst/>
          <a:cxnLst/>
          <a:rect l="0" t="0" r="0" b="0"/>
          <a:pathLst>
            <a:path>
              <a:moveTo>
                <a:pt x="0" y="12282"/>
              </a:moveTo>
              <a:lnTo>
                <a:pt x="520100" y="12282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DO" sz="500" kern="1200" noProof="0"/>
        </a:p>
      </dsp:txBody>
      <dsp:txXfrm>
        <a:off x="5953978" y="2929585"/>
        <a:ext cx="26005" cy="26005"/>
      </dsp:txXfrm>
    </dsp:sp>
    <dsp:sp modelId="{7A21D0E5-C148-44FE-B15B-695396392F6E}">
      <dsp:nvSpPr>
        <dsp:cNvPr id="0" name=""/>
        <dsp:cNvSpPr/>
      </dsp:nvSpPr>
      <dsp:spPr>
        <a:xfrm>
          <a:off x="6227031" y="2617524"/>
          <a:ext cx="1300250" cy="650125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1300" kern="1200" noProof="0" dirty="0" smtClean="0"/>
            <a:t>110% de su tensión nominal</a:t>
          </a:r>
          <a:endParaRPr lang="es-DO" sz="1300" kern="1200" noProof="0" dirty="0"/>
        </a:p>
      </dsp:txBody>
      <dsp:txXfrm>
        <a:off x="6246073" y="2636566"/>
        <a:ext cx="1262166" cy="612041"/>
      </dsp:txXfrm>
    </dsp:sp>
    <dsp:sp modelId="{BF0C273E-5FCD-40F9-A9AA-C03CF4F24CDD}">
      <dsp:nvSpPr>
        <dsp:cNvPr id="0" name=""/>
        <dsp:cNvSpPr/>
      </dsp:nvSpPr>
      <dsp:spPr>
        <a:xfrm>
          <a:off x="3886579" y="3677949"/>
          <a:ext cx="520100" cy="24565"/>
        </a:xfrm>
        <a:custGeom>
          <a:avLst/>
          <a:gdLst/>
          <a:ahLst/>
          <a:cxnLst/>
          <a:rect l="0" t="0" r="0" b="0"/>
          <a:pathLst>
            <a:path>
              <a:moveTo>
                <a:pt x="0" y="12282"/>
              </a:moveTo>
              <a:lnTo>
                <a:pt x="520100" y="12282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DO" sz="500" kern="1200" noProof="0"/>
        </a:p>
      </dsp:txBody>
      <dsp:txXfrm>
        <a:off x="4133627" y="3677229"/>
        <a:ext cx="26005" cy="26005"/>
      </dsp:txXfrm>
    </dsp:sp>
    <dsp:sp modelId="{C5D4D8DC-887D-4EE5-80F7-F30CFDFF661E}">
      <dsp:nvSpPr>
        <dsp:cNvPr id="0" name=""/>
        <dsp:cNvSpPr/>
      </dsp:nvSpPr>
      <dsp:spPr>
        <a:xfrm>
          <a:off x="4406680" y="3365169"/>
          <a:ext cx="1300250" cy="650125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1300" kern="1200" noProof="0" smtClean="0"/>
            <a:t>Subtensión</a:t>
          </a:r>
          <a:endParaRPr lang="es-DO" sz="1300" kern="1200" noProof="0"/>
        </a:p>
      </dsp:txBody>
      <dsp:txXfrm>
        <a:off x="4425722" y="3384211"/>
        <a:ext cx="1262166" cy="612041"/>
      </dsp:txXfrm>
    </dsp:sp>
    <dsp:sp modelId="{4A8098C1-16F0-4831-9B8D-B248BAA62801}">
      <dsp:nvSpPr>
        <dsp:cNvPr id="0" name=""/>
        <dsp:cNvSpPr/>
      </dsp:nvSpPr>
      <dsp:spPr>
        <a:xfrm>
          <a:off x="5706930" y="3677949"/>
          <a:ext cx="520100" cy="24565"/>
        </a:xfrm>
        <a:custGeom>
          <a:avLst/>
          <a:gdLst/>
          <a:ahLst/>
          <a:cxnLst/>
          <a:rect l="0" t="0" r="0" b="0"/>
          <a:pathLst>
            <a:path>
              <a:moveTo>
                <a:pt x="0" y="12282"/>
              </a:moveTo>
              <a:lnTo>
                <a:pt x="520100" y="12282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DO" sz="500" kern="1200" noProof="0"/>
        </a:p>
      </dsp:txBody>
      <dsp:txXfrm>
        <a:off x="5953978" y="3677229"/>
        <a:ext cx="26005" cy="26005"/>
      </dsp:txXfrm>
    </dsp:sp>
    <dsp:sp modelId="{DD429EF3-51EE-48CA-ABF7-22EDC3667DB8}">
      <dsp:nvSpPr>
        <dsp:cNvPr id="0" name=""/>
        <dsp:cNvSpPr/>
      </dsp:nvSpPr>
      <dsp:spPr>
        <a:xfrm>
          <a:off x="6227031" y="3365169"/>
          <a:ext cx="1300250" cy="650125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1300" kern="1200" noProof="0" smtClean="0"/>
            <a:t>40% de su tensión nominal</a:t>
          </a:r>
          <a:endParaRPr lang="es-DO" sz="1300" kern="1200" noProof="0"/>
        </a:p>
      </dsp:txBody>
      <dsp:txXfrm>
        <a:off x="6246073" y="3384211"/>
        <a:ext cx="1262166" cy="612041"/>
      </dsp:txXfrm>
    </dsp:sp>
    <dsp:sp modelId="{18A9A8F4-6C4B-4EF5-A2B9-B2B4DAE42EE4}">
      <dsp:nvSpPr>
        <dsp:cNvPr id="0" name=""/>
        <dsp:cNvSpPr/>
      </dsp:nvSpPr>
      <dsp:spPr>
        <a:xfrm rot="3310531">
          <a:off x="3691252" y="4051771"/>
          <a:ext cx="910755" cy="24565"/>
        </a:xfrm>
        <a:custGeom>
          <a:avLst/>
          <a:gdLst/>
          <a:ahLst/>
          <a:cxnLst/>
          <a:rect l="0" t="0" r="0" b="0"/>
          <a:pathLst>
            <a:path>
              <a:moveTo>
                <a:pt x="0" y="12282"/>
              </a:moveTo>
              <a:lnTo>
                <a:pt x="910755" y="12282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DO" sz="500" kern="1200" noProof="0"/>
        </a:p>
      </dsp:txBody>
      <dsp:txXfrm>
        <a:off x="4123861" y="4041284"/>
        <a:ext cx="45537" cy="45537"/>
      </dsp:txXfrm>
    </dsp:sp>
    <dsp:sp modelId="{81F1150D-27B5-44B2-8D0A-D0F3FECB42F3}">
      <dsp:nvSpPr>
        <dsp:cNvPr id="0" name=""/>
        <dsp:cNvSpPr/>
      </dsp:nvSpPr>
      <dsp:spPr>
        <a:xfrm>
          <a:off x="4406680" y="4112813"/>
          <a:ext cx="1300250" cy="650125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1300" kern="1200" noProof="0" dirty="0" smtClean="0"/>
            <a:t>Tiempo 1 segundo</a:t>
          </a:r>
          <a:endParaRPr lang="es-DO" sz="1300" kern="1200" noProof="0" dirty="0"/>
        </a:p>
      </dsp:txBody>
      <dsp:txXfrm>
        <a:off x="4425722" y="4131855"/>
        <a:ext cx="1262166" cy="612041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F69A29-7C15-444A-A69F-E739AAB596F3}">
      <dsp:nvSpPr>
        <dsp:cNvPr id="0" name=""/>
        <dsp:cNvSpPr/>
      </dsp:nvSpPr>
      <dsp:spPr>
        <a:xfrm>
          <a:off x="3970" y="1983521"/>
          <a:ext cx="1593330" cy="7966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1600" kern="1200" noProof="0" dirty="0" smtClean="0"/>
            <a:t>Reactores</a:t>
          </a:r>
          <a:endParaRPr lang="es-DO" sz="1600" kern="1200" noProof="0" dirty="0"/>
        </a:p>
      </dsp:txBody>
      <dsp:txXfrm>
        <a:off x="27304" y="2006855"/>
        <a:ext cx="1546662" cy="749997"/>
      </dsp:txXfrm>
    </dsp:sp>
    <dsp:sp modelId="{E4C2586D-9070-409B-9571-A7667D9FC335}">
      <dsp:nvSpPr>
        <dsp:cNvPr id="0" name=""/>
        <dsp:cNvSpPr/>
      </dsp:nvSpPr>
      <dsp:spPr>
        <a:xfrm>
          <a:off x="1597301" y="2366803"/>
          <a:ext cx="637332" cy="30102"/>
        </a:xfrm>
        <a:custGeom>
          <a:avLst/>
          <a:gdLst/>
          <a:ahLst/>
          <a:cxnLst/>
          <a:rect l="0" t="0" r="0" b="0"/>
          <a:pathLst>
            <a:path>
              <a:moveTo>
                <a:pt x="0" y="15051"/>
              </a:moveTo>
              <a:lnTo>
                <a:pt x="637332" y="15051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1900034" y="2365921"/>
        <a:ext cx="31866" cy="31866"/>
      </dsp:txXfrm>
    </dsp:sp>
    <dsp:sp modelId="{11143FD4-AC75-4996-BBBD-D5A166B5E7F5}">
      <dsp:nvSpPr>
        <dsp:cNvPr id="0" name=""/>
        <dsp:cNvSpPr/>
      </dsp:nvSpPr>
      <dsp:spPr>
        <a:xfrm>
          <a:off x="2234633" y="1983521"/>
          <a:ext cx="1593330" cy="79666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1600" kern="1200" noProof="0" dirty="0" smtClean="0"/>
            <a:t>  Protección de </a:t>
          </a:r>
          <a:r>
            <a:rPr lang="es-DO" sz="1600" kern="1200" noProof="0" dirty="0" err="1" smtClean="0"/>
            <a:t>sobrecorriente</a:t>
          </a:r>
          <a:endParaRPr lang="es-DO" sz="1600" kern="1200" noProof="0" dirty="0"/>
        </a:p>
      </dsp:txBody>
      <dsp:txXfrm>
        <a:off x="2257967" y="2006855"/>
        <a:ext cx="1546662" cy="749997"/>
      </dsp:txXfrm>
    </dsp:sp>
    <dsp:sp modelId="{A79F8117-E46E-4741-9C8F-E1B0E46878BC}">
      <dsp:nvSpPr>
        <dsp:cNvPr id="0" name=""/>
        <dsp:cNvSpPr/>
      </dsp:nvSpPr>
      <dsp:spPr>
        <a:xfrm rot="17945813">
          <a:off x="3491326" y="1794200"/>
          <a:ext cx="1310606" cy="30102"/>
        </a:xfrm>
        <a:custGeom>
          <a:avLst/>
          <a:gdLst/>
          <a:ahLst/>
          <a:cxnLst/>
          <a:rect l="0" t="0" r="0" b="0"/>
          <a:pathLst>
            <a:path>
              <a:moveTo>
                <a:pt x="0" y="15051"/>
              </a:moveTo>
              <a:lnTo>
                <a:pt x="1310606" y="15051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DO" sz="500" kern="1200" noProof="0"/>
        </a:p>
      </dsp:txBody>
      <dsp:txXfrm>
        <a:off x="4113864" y="1776486"/>
        <a:ext cx="65530" cy="65530"/>
      </dsp:txXfrm>
    </dsp:sp>
    <dsp:sp modelId="{5291D968-F0EB-4AC8-AB3C-D96FE55BC2EF}">
      <dsp:nvSpPr>
        <dsp:cNvPr id="0" name=""/>
        <dsp:cNvSpPr/>
      </dsp:nvSpPr>
      <dsp:spPr>
        <a:xfrm>
          <a:off x="4465296" y="838315"/>
          <a:ext cx="1593330" cy="796665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1600" kern="1200" noProof="0" dirty="0" smtClean="0"/>
            <a:t>Funciones instantáneas y tiempo definido </a:t>
          </a:r>
          <a:endParaRPr lang="es-DO" sz="1600" kern="1200" noProof="0" dirty="0"/>
        </a:p>
      </dsp:txBody>
      <dsp:txXfrm>
        <a:off x="4488630" y="861649"/>
        <a:ext cx="1546662" cy="749997"/>
      </dsp:txXfrm>
    </dsp:sp>
    <dsp:sp modelId="{3CAE86AA-F8A5-4851-BFEC-25BE16ED797C}">
      <dsp:nvSpPr>
        <dsp:cNvPr id="0" name=""/>
        <dsp:cNvSpPr/>
      </dsp:nvSpPr>
      <dsp:spPr>
        <a:xfrm>
          <a:off x="6058626" y="1221597"/>
          <a:ext cx="637332" cy="30102"/>
        </a:xfrm>
        <a:custGeom>
          <a:avLst/>
          <a:gdLst/>
          <a:ahLst/>
          <a:cxnLst/>
          <a:rect l="0" t="0" r="0" b="0"/>
          <a:pathLst>
            <a:path>
              <a:moveTo>
                <a:pt x="0" y="15051"/>
              </a:moveTo>
              <a:lnTo>
                <a:pt x="637332" y="15051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DO" sz="500" kern="1200" noProof="0"/>
        </a:p>
      </dsp:txBody>
      <dsp:txXfrm>
        <a:off x="6361359" y="1220714"/>
        <a:ext cx="31866" cy="31866"/>
      </dsp:txXfrm>
    </dsp:sp>
    <dsp:sp modelId="{AC62F636-9C32-4B18-9735-8E6D48D476B0}">
      <dsp:nvSpPr>
        <dsp:cNvPr id="0" name=""/>
        <dsp:cNvSpPr/>
      </dsp:nvSpPr>
      <dsp:spPr>
        <a:xfrm>
          <a:off x="6695958" y="838315"/>
          <a:ext cx="1593330" cy="796665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1600" kern="1200" noProof="0" dirty="0" smtClean="0"/>
            <a:t>Desactivadas</a:t>
          </a:r>
          <a:endParaRPr lang="es-DO" sz="1600" kern="1200" noProof="0" dirty="0"/>
        </a:p>
      </dsp:txBody>
      <dsp:txXfrm>
        <a:off x="6719292" y="861649"/>
        <a:ext cx="1546662" cy="749997"/>
      </dsp:txXfrm>
    </dsp:sp>
    <dsp:sp modelId="{50F19E9B-DBC2-4CCE-865E-261918B4E8AE}">
      <dsp:nvSpPr>
        <dsp:cNvPr id="0" name=""/>
        <dsp:cNvSpPr/>
      </dsp:nvSpPr>
      <dsp:spPr>
        <a:xfrm rot="1186030">
          <a:off x="3808010" y="2481323"/>
          <a:ext cx="677238" cy="30102"/>
        </a:xfrm>
        <a:custGeom>
          <a:avLst/>
          <a:gdLst/>
          <a:ahLst/>
          <a:cxnLst/>
          <a:rect l="0" t="0" r="0" b="0"/>
          <a:pathLst>
            <a:path>
              <a:moveTo>
                <a:pt x="0" y="15051"/>
              </a:moveTo>
              <a:lnTo>
                <a:pt x="677238" y="15051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DO" sz="500" kern="1200" noProof="0"/>
        </a:p>
      </dsp:txBody>
      <dsp:txXfrm>
        <a:off x="4129699" y="2479444"/>
        <a:ext cx="33861" cy="33861"/>
      </dsp:txXfrm>
    </dsp:sp>
    <dsp:sp modelId="{D78FA079-D994-47A1-96B0-7C085569BAB1}">
      <dsp:nvSpPr>
        <dsp:cNvPr id="0" name=""/>
        <dsp:cNvSpPr/>
      </dsp:nvSpPr>
      <dsp:spPr>
        <a:xfrm>
          <a:off x="4465296" y="2212563"/>
          <a:ext cx="1593330" cy="796665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1600" kern="1200" noProof="0" dirty="0" smtClean="0"/>
            <a:t>Arranque</a:t>
          </a:r>
          <a:endParaRPr lang="es-DO" sz="1600" kern="1200" noProof="0" dirty="0"/>
        </a:p>
      </dsp:txBody>
      <dsp:txXfrm>
        <a:off x="4488630" y="2235897"/>
        <a:ext cx="1546662" cy="749997"/>
      </dsp:txXfrm>
    </dsp:sp>
    <dsp:sp modelId="{520BBABC-6D98-438C-833F-85EE46AA9F52}">
      <dsp:nvSpPr>
        <dsp:cNvPr id="0" name=""/>
        <dsp:cNvSpPr/>
      </dsp:nvSpPr>
      <dsp:spPr>
        <a:xfrm rot="19457599">
          <a:off x="5984854" y="2366803"/>
          <a:ext cx="784876" cy="30102"/>
        </a:xfrm>
        <a:custGeom>
          <a:avLst/>
          <a:gdLst/>
          <a:ahLst/>
          <a:cxnLst/>
          <a:rect l="0" t="0" r="0" b="0"/>
          <a:pathLst>
            <a:path>
              <a:moveTo>
                <a:pt x="0" y="15051"/>
              </a:moveTo>
              <a:lnTo>
                <a:pt x="784876" y="15051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DO" sz="500" kern="1200" noProof="0"/>
        </a:p>
      </dsp:txBody>
      <dsp:txXfrm>
        <a:off x="6357670" y="2362232"/>
        <a:ext cx="39243" cy="39243"/>
      </dsp:txXfrm>
    </dsp:sp>
    <dsp:sp modelId="{4E2C119F-48FA-40E2-B579-F9C5776A6035}">
      <dsp:nvSpPr>
        <dsp:cNvPr id="0" name=""/>
        <dsp:cNvSpPr/>
      </dsp:nvSpPr>
      <dsp:spPr>
        <a:xfrm>
          <a:off x="6695958" y="1754480"/>
          <a:ext cx="1593330" cy="796665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noProof="0" dirty="0" smtClean="0"/>
            <a:t>150% de la corriente nominal del reactor</a:t>
          </a:r>
          <a:endParaRPr lang="es-DO" sz="1600" kern="1200" noProof="0" dirty="0"/>
        </a:p>
      </dsp:txBody>
      <dsp:txXfrm>
        <a:off x="6719292" y="1777814"/>
        <a:ext cx="1546662" cy="749997"/>
      </dsp:txXfrm>
    </dsp:sp>
    <dsp:sp modelId="{25FA9F31-3424-4133-B4F8-B858FC0E00AF}">
      <dsp:nvSpPr>
        <dsp:cNvPr id="0" name=""/>
        <dsp:cNvSpPr/>
      </dsp:nvSpPr>
      <dsp:spPr>
        <a:xfrm rot="2142401">
          <a:off x="5984854" y="2824885"/>
          <a:ext cx="784876" cy="30102"/>
        </a:xfrm>
        <a:custGeom>
          <a:avLst/>
          <a:gdLst/>
          <a:ahLst/>
          <a:cxnLst/>
          <a:rect l="0" t="0" r="0" b="0"/>
          <a:pathLst>
            <a:path>
              <a:moveTo>
                <a:pt x="0" y="15051"/>
              </a:moveTo>
              <a:lnTo>
                <a:pt x="784876" y="15051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DO" sz="500" kern="1200" noProof="0"/>
        </a:p>
      </dsp:txBody>
      <dsp:txXfrm>
        <a:off x="6357670" y="2820315"/>
        <a:ext cx="39243" cy="39243"/>
      </dsp:txXfrm>
    </dsp:sp>
    <dsp:sp modelId="{5787CF0A-880D-426F-A473-98883240C958}">
      <dsp:nvSpPr>
        <dsp:cNvPr id="0" name=""/>
        <dsp:cNvSpPr/>
      </dsp:nvSpPr>
      <dsp:spPr>
        <a:xfrm>
          <a:off x="6695958" y="2670645"/>
          <a:ext cx="1593330" cy="796665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1600" kern="1200" noProof="0" dirty="0" smtClean="0"/>
            <a:t>40 </a:t>
          </a:r>
          <a:r>
            <a:rPr lang="es-DO" sz="1600" kern="1200" noProof="0" dirty="0" smtClean="0"/>
            <a:t>% de la </a:t>
          </a:r>
          <a:r>
            <a:rPr lang="es-ES" sz="1600" kern="1200" noProof="0" smtClean="0"/>
            <a:t>corriente nominal del reactor</a:t>
          </a:r>
          <a:endParaRPr lang="es-DO" sz="1600" kern="1200" noProof="0" dirty="0"/>
        </a:p>
      </dsp:txBody>
      <dsp:txXfrm>
        <a:off x="6719292" y="2693979"/>
        <a:ext cx="1546662" cy="749997"/>
      </dsp:txXfrm>
    </dsp:sp>
    <dsp:sp modelId="{C824A90D-F09D-459A-A38A-87E245579B3C}">
      <dsp:nvSpPr>
        <dsp:cNvPr id="0" name=""/>
        <dsp:cNvSpPr/>
      </dsp:nvSpPr>
      <dsp:spPr>
        <a:xfrm rot="3654187">
          <a:off x="3491326" y="2939406"/>
          <a:ext cx="1310606" cy="30102"/>
        </a:xfrm>
        <a:custGeom>
          <a:avLst/>
          <a:gdLst/>
          <a:ahLst/>
          <a:cxnLst/>
          <a:rect l="0" t="0" r="0" b="0"/>
          <a:pathLst>
            <a:path>
              <a:moveTo>
                <a:pt x="0" y="15051"/>
              </a:moveTo>
              <a:lnTo>
                <a:pt x="1310606" y="15051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DO" sz="500" kern="1200" noProof="0"/>
        </a:p>
      </dsp:txBody>
      <dsp:txXfrm>
        <a:off x="4113864" y="2921692"/>
        <a:ext cx="65530" cy="65530"/>
      </dsp:txXfrm>
    </dsp:sp>
    <dsp:sp modelId="{0D2A267A-27F7-4E0A-9816-B446099D3AE4}">
      <dsp:nvSpPr>
        <dsp:cNvPr id="0" name=""/>
        <dsp:cNvSpPr/>
      </dsp:nvSpPr>
      <dsp:spPr>
        <a:xfrm>
          <a:off x="4465296" y="3128728"/>
          <a:ext cx="1593330" cy="796665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1600" kern="1200" noProof="0" dirty="0" smtClean="0"/>
            <a:t>Tiempo mínimo </a:t>
          </a:r>
          <a:r>
            <a:rPr lang="es-DO" sz="1600" kern="1200" dirty="0" smtClean="0"/>
            <a:t>1 segundo</a:t>
          </a:r>
          <a:endParaRPr lang="es-DO" sz="1600" kern="1200" noProof="0" dirty="0"/>
        </a:p>
      </dsp:txBody>
      <dsp:txXfrm>
        <a:off x="4488630" y="3152062"/>
        <a:ext cx="1546662" cy="749997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A56FB5-34A9-4D8A-8119-E86672EA1553}">
      <dsp:nvSpPr>
        <dsp:cNvPr id="0" name=""/>
        <dsp:cNvSpPr/>
      </dsp:nvSpPr>
      <dsp:spPr>
        <a:xfrm rot="5400000">
          <a:off x="-222646" y="223826"/>
          <a:ext cx="1484312" cy="1039018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1200" b="1" kern="1200" noProof="0" smtClean="0"/>
            <a:t>FLUJO DE CARGA</a:t>
          </a:r>
          <a:endParaRPr lang="es-DO" sz="1200" kern="1200" noProof="0"/>
        </a:p>
      </dsp:txBody>
      <dsp:txXfrm rot="-5400000">
        <a:off x="1" y="520688"/>
        <a:ext cx="1039018" cy="445294"/>
      </dsp:txXfrm>
    </dsp:sp>
    <dsp:sp modelId="{5127EC5C-A30C-4714-9722-2AE0532DCE6C}">
      <dsp:nvSpPr>
        <dsp:cNvPr id="0" name=""/>
        <dsp:cNvSpPr/>
      </dsp:nvSpPr>
      <dsp:spPr>
        <a:xfrm rot="5400000">
          <a:off x="3085107" y="-2044909"/>
          <a:ext cx="964803" cy="505698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DO" sz="1800" kern="1200" noProof="0" dirty="0" smtClean="0"/>
            <a:t>Determinar los valores de carga</a:t>
          </a:r>
          <a:endParaRPr lang="es-DO" sz="1800" kern="1200" noProof="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DO" sz="1800" kern="1200" noProof="0" smtClean="0"/>
            <a:t>Eescenarios posibles de generación </a:t>
          </a:r>
          <a:endParaRPr lang="es-DO" sz="1800" kern="1200" noProof="0"/>
        </a:p>
      </dsp:txBody>
      <dsp:txXfrm rot="-5400000">
        <a:off x="1039018" y="48278"/>
        <a:ext cx="5009883" cy="870607"/>
      </dsp:txXfrm>
    </dsp:sp>
    <dsp:sp modelId="{8EF133EB-2909-4DFE-AF15-09FF159A039B}">
      <dsp:nvSpPr>
        <dsp:cNvPr id="0" name=""/>
        <dsp:cNvSpPr/>
      </dsp:nvSpPr>
      <dsp:spPr>
        <a:xfrm rot="5400000">
          <a:off x="-222646" y="1512490"/>
          <a:ext cx="1484312" cy="1039018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1200" kern="1200" noProof="0" smtClean="0"/>
            <a:t>CORTOCIRCUITO</a:t>
          </a:r>
          <a:endParaRPr lang="es-DO" sz="1200" kern="1200" noProof="0"/>
        </a:p>
      </dsp:txBody>
      <dsp:txXfrm rot="-5400000">
        <a:off x="1" y="1809352"/>
        <a:ext cx="1039018" cy="445294"/>
      </dsp:txXfrm>
    </dsp:sp>
    <dsp:sp modelId="{FAE83683-48E5-4E5E-AD87-3BFC141ADA24}">
      <dsp:nvSpPr>
        <dsp:cNvPr id="0" name=""/>
        <dsp:cNvSpPr/>
      </dsp:nvSpPr>
      <dsp:spPr>
        <a:xfrm rot="5400000">
          <a:off x="3085107" y="-756245"/>
          <a:ext cx="964803" cy="505698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DO" sz="1800" kern="1200" noProof="0" dirty="0" smtClean="0"/>
            <a:t>Trifásicos, bifásicos, monofásicos y bifásicos a tierra con ubicaciones de la falla del 0% al 100% de cada línea, con pasos de 10%.</a:t>
          </a:r>
          <a:endParaRPr lang="es-DO" sz="1800" kern="1200" noProof="0" dirty="0"/>
        </a:p>
      </dsp:txBody>
      <dsp:txXfrm rot="-5400000">
        <a:off x="1039018" y="1336942"/>
        <a:ext cx="5009883" cy="870607"/>
      </dsp:txXfrm>
    </dsp:sp>
    <dsp:sp modelId="{50DA104F-A7C8-4345-8D3A-B8F57C751B92}">
      <dsp:nvSpPr>
        <dsp:cNvPr id="0" name=""/>
        <dsp:cNvSpPr/>
      </dsp:nvSpPr>
      <dsp:spPr>
        <a:xfrm rot="5400000">
          <a:off x="-222646" y="2801154"/>
          <a:ext cx="1484312" cy="1039018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1200" kern="1200" noProof="0" smtClean="0"/>
            <a:t>ESTABILIDAD</a:t>
          </a:r>
          <a:endParaRPr lang="es-DO" sz="1200" kern="1200" noProof="0"/>
        </a:p>
      </dsp:txBody>
      <dsp:txXfrm rot="-5400000">
        <a:off x="1" y="3098016"/>
        <a:ext cx="1039018" cy="445294"/>
      </dsp:txXfrm>
    </dsp:sp>
    <dsp:sp modelId="{7B33DCE7-FA4F-4A5D-9E42-A0C809F09373}">
      <dsp:nvSpPr>
        <dsp:cNvPr id="0" name=""/>
        <dsp:cNvSpPr/>
      </dsp:nvSpPr>
      <dsp:spPr>
        <a:xfrm rot="5400000">
          <a:off x="3085107" y="532418"/>
          <a:ext cx="964803" cy="505698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DO" sz="1800" kern="1200" noProof="0" smtClean="0"/>
            <a:t>Determinar el tiempo crítico de despeje de fallas</a:t>
          </a:r>
          <a:endParaRPr lang="es-DO" sz="1800" kern="1200" noProof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DO" sz="1800" kern="1200" noProof="0" smtClean="0"/>
            <a:t>Determinar el tiempo muerto máximo de recierre</a:t>
          </a:r>
          <a:endParaRPr lang="es-DO" sz="1800" kern="1200" noProof="0"/>
        </a:p>
      </dsp:txBody>
      <dsp:txXfrm rot="-5400000">
        <a:off x="1039018" y="2625605"/>
        <a:ext cx="5009883" cy="87060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5">
  <dgm:title val=""/>
  <dgm:desc val=""/>
  <dgm:catLst>
    <dgm:cat type="hierarchy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/>
    <dgm:presOf/>
    <dgm:shape xmlns:r="http://schemas.openxmlformats.org/officeDocument/2006/relationships" r:blip="">
      <dgm:adjLst/>
    </dgm:shape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/>
              <dgm:constr type="t" for="ch" forName="hierFlow" refType="h" fact="0.3"/>
              <dgm:constr type="r" for="ch" forName="hierFlow" refType="w" fact="0.98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 refType="h" fact="0.3"/>
              <dgm:constr type="r" for="ch" forName="hierFlow" refType="w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h" for="des" forName="level1Shape" refType="h"/>
          <dgm:constr type="w" for="des" forName="level1Shape" refType="h" refFor="des" refForName="level1Shape" fact="2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w" refFor="des" refForName="level1Shape" op="equ" fact="0.4"/>
          <dgm:constr type="sibSp" for="des" forName="hierChild1" refType="h" refFor="des" refForName="level1Shape" op="equ" fact="0.15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w" refFor="des" refForName="level1Shape" op="equ"/>
          <dgm:constr type="userB" for="des" refType="sp" refFor="des" op="equ"/>
          <dgm:constr type="w" for="des" forName="firstBuf" refType="w" refFor="des" refForName="level1Shape" fact="0.1"/>
        </dgm:constrLst>
      </dgm:else>
    </dgm:choose>
    <dgm:ruleLst/>
    <dgm:layoutNode name="hierFlow">
      <dgm:choose name="Name6">
        <dgm:if name="Name7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  <dgm:param type="fallback" val="2D"/>
          </dgm:alg>
        </dgm:if>
        <dgm:else name="Name8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  <dgm:param type="fallback" val="2D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ptType="node" op="equ" val="65"/>
        <dgm:constr type="primFontSz" for="des" forName="connTx" op="equ" val="55"/>
        <dgm:constr type="primFontSz" for="des" forName="connTx" refType="primFontSz" refFor="des" refPtType="node" op="lte" fact="0.8"/>
      </dgm:constrLst>
      <dgm:ruleLst/>
      <dgm:choose name="Name9">
        <dgm:if name="Name10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1"/>
      </dgm:choose>
      <dgm:layoutNode name="hierChild1">
        <dgm:varLst>
          <dgm:chPref val="1"/>
          <dgm:animOne val="branch"/>
          <dgm:animLvl val="lvl"/>
        </dgm:varLst>
        <dgm:choose name="Name12">
          <dgm:if name="Name13" func="var" arg="dir" op="equ" val="norm">
            <dgm:alg type="hierChild">
              <dgm:param type="linDir" val="fromT"/>
              <dgm:param type="chAlign" val="l"/>
            </dgm:alg>
          </dgm:if>
          <dgm:else name="Name14">
            <dgm:alg type="hierChild">
              <dgm:param type="linDir" val="fromT"/>
              <dgm:param type="ch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forEach name="Name15" axis="ch" cnt="3">
          <dgm:forEach name="Name16" axis="self" ptType="node">
            <dgm:layoutNode name="Name17">
              <dgm:choose name="Name18">
                <dgm:if name="Name19" func="var" arg="dir" op="equ" val="norm">
                  <dgm:alg type="hierRoot">
                    <dgm:param type="hierAlign" val="lCtrCh"/>
                  </dgm:alg>
                </dgm:if>
                <dgm:else name="Name20">
                  <dgm:alg type="hierRoot">
                    <dgm:param type="hierAlign" val="rCtrCh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tMarg" refType="primFontSz" fact="0.05"/>
                  <dgm:constr type="bMarg" refType="primFontSz" fact="0.05"/>
                  <dgm:constr type="lMarg" refType="primFontSz" fact="0.05"/>
                  <dgm:constr type="rMarg" refType="primFontSz" fact="0.05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21">
                  <dgm:if name="Name2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23">
                    <dgm:alg type="hierChild">
                      <dgm:param type="linDir" val="fromT"/>
                      <dgm:param type="ch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24" axis="self" ptType="parTrans" cnt="1">
                    <dgm:layoutNode name="Name25">
                      <dgm:choose name="Name26">
                        <dgm:if name="Name27" func="var" arg="dir" op="equ" val="norm">
                          <dgm:alg type="conn">
                            <dgm:param type="dim" val="1D"/>
                            <dgm:param type="begPts" val="midR"/>
                            <dgm:param type="endPts" val="midL"/>
                            <dgm:param type="endSty" val="noArr"/>
                          </dgm:alg>
                        </dgm:if>
                        <dgm:else name="Name28">
                          <dgm:alg type="conn">
                            <dgm:param type="dim" val="1D"/>
                            <dgm:param type="begPts" val="midL"/>
                            <dgm:param type="endPts" val="midR"/>
                            <dgm:param type="endSty" val="noArr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5"/>
                        <dgm:constr type="connDist"/>
                        <dgm:constr type="begPad"/>
                        <dgm:constr type="endPad"/>
                        <dgm:constr type="userA" for="ch" refType="connDist"/>
                      </dgm:constrLst>
                      <dgm:ruleLst/>
                      <dgm:layoutNode name="connTx">
                        <dgm:alg type="tx">
                          <dgm:param type="autoTxRot" val="grav"/>
                        </dgm:alg>
                        <dgm:shape xmlns:r="http://schemas.openxmlformats.org/officeDocument/2006/relationships" type="rect" r:blip="" hideGeom="1">
                          <dgm:adjLst/>
                        </dgm:shape>
                        <dgm:presOf axis="self"/>
                        <dgm:constrLst>
                          <dgm:constr type="userA"/>
                          <dgm:constr type="w" refType="userA" fact="0.05"/>
                          <dgm:constr type="h" refType="userA" fact="0.05"/>
                          <dgm:constr type="lMarg" val="1"/>
                          <dgm:constr type="rMarg" val="1"/>
                          <dgm:constr type="tMarg"/>
                          <dgm:constr type="bMarg"/>
                        </dgm:constrLst>
                        <dgm:ruleLst>
                          <dgm:rule type="h" val="NaN" fact="0.25" max="NaN"/>
                          <dgm:rule type="w" val="NaN" fact="0.8" max="NaN"/>
                          <dgm:rule type="primFontSz" val="5" fact="NaN" max="NaN"/>
                        </dgm:ruleLst>
                      </dgm:layoutNode>
                    </dgm:layoutNode>
                  </dgm:forEach>
                  <dgm:forEach name="Name29" axis="self" ptType="node">
                    <dgm:layoutNode name="Name30">
                      <dgm:choose name="Name31">
                        <dgm:if name="Name32" func="var" arg="dir" op="equ" val="norm">
                          <dgm:alg type="hierRoot">
                            <dgm:param type="hierAlign" val="lCtrCh"/>
                          </dgm:alg>
                        </dgm:if>
                        <dgm:else name="Name33">
                          <dgm:alg type="hierRoot">
                            <dgm:param type="hierAlign" val="rCtrCh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tMarg" refType="primFontSz" fact="0.05"/>
                          <dgm:constr type="bMarg" refType="primFontSz" fact="0.05"/>
                          <dgm:constr type="lMarg" refType="primFontSz" fact="0.05"/>
                          <dgm:constr type="rMarg" refType="primFontSz" fact="0.05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34">
                          <dgm:if name="Name35" func="var" arg="dir" op="equ" val="norm">
                            <dgm:alg type="hierChild">
                              <dgm:param type="linDir" val="fromT"/>
                              <dgm:param type="chAlign" val="l"/>
                            </dgm:alg>
                          </dgm:if>
                          <dgm:else name="Name36">
                            <dgm:alg type="hierChild">
                              <dgm:param type="linDir" val="fromT"/>
                              <dgm:param type="chAlign" val="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37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choose name="Name38">
        <dgm:if name="Name39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</dgm:alg>
        </dgm:if>
        <dgm:else name="Name40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rectComp" refType="w"/>
        <dgm:constr type="h" for="ch" forName="rectComp" refType="h"/>
        <dgm:constr type="h" for="des" forName="bgRect" refType="h"/>
        <dgm:constr type="primFontSz" for="des" forName="bgRectTx" op="equ" val="65"/>
      </dgm:constrLst>
      <dgm:ruleLst/>
      <dgm:forEach name="Name41" axis="ch" ptType="node" st="2">
        <dgm:layoutNode name="rectComp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userA"/>
            <dgm:constr type="l" for="ch" forName="bgRect"/>
            <dgm:constr type="t" for="ch" forName="bgRect"/>
            <dgm:constr type="w" for="ch" forName="bgRect" refType="userA" fact="1.2"/>
            <dgm:constr type="l" for="ch" forName="bgRectTx"/>
            <dgm:constr type="t" for="ch" forName="bgRectTx"/>
            <dgm:constr type="h" for="ch" forName="bgRectTx" refType="h" refFor="ch" refForName="bgRect" fact="0.3"/>
            <dgm:constr type="w" for="ch" forName="bgRectTx" refType="w" refFor="ch" refForName="bgRect" op="equ"/>
          </dgm:constrLst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shape xmlns:r="http://schemas.openxmlformats.org/officeDocument/2006/relationships" type="rect" r:blip="" zOrderOff="-999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</dgm:layoutNode>
        <dgm:choose name="Name42">
          <dgm:if name="Name43" axis="self" ptType="node" func="revPos" op="gte" val="2">
            <dgm:layoutNode name="spComp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hSp"/>
                <dgm:constr type="t" for="ch" forName="hSp"/>
                <dgm:constr type="w" for="ch" forName="hSp" refType="userB"/>
                <dgm:constr type="wOff" for="ch" forName="hSp" refType="userA" fact="-0.2"/>
              </dgm:constrLst>
              <dgm:ruleLst/>
              <dgm:layoutNode name="h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44"/>
        </dgm:choose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fontAlgn="auto" latinLnBrk="0">
              <a:spcBef>
                <a:spcPts val="0"/>
              </a:spcBef>
              <a:spcAft>
                <a:spcPts val="0"/>
              </a:spcAft>
              <a:defRPr lang="es-ES"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fontAlgn="auto" latinLnBrk="0">
              <a:spcBef>
                <a:spcPts val="0"/>
              </a:spcBef>
              <a:spcAft>
                <a:spcPts val="0"/>
              </a:spcAft>
              <a:defRPr lang="es-ES"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B543E889-C6BB-4D4A-8E50-2CB9D43F9902}" type="datetimeFigureOut">
              <a:rPr lang="es-DO"/>
              <a:pPr>
                <a:defRPr/>
              </a:pPr>
              <a:t>23/11/2016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fontAlgn="auto" latinLnBrk="0">
              <a:spcBef>
                <a:spcPts val="0"/>
              </a:spcBef>
              <a:spcAft>
                <a:spcPts val="0"/>
              </a:spcAft>
              <a:defRPr lang="es-ES"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 fontAlgn="auto" latinLnBrk="0">
              <a:spcBef>
                <a:spcPts val="0"/>
              </a:spcBef>
              <a:spcAft>
                <a:spcPts val="0"/>
              </a:spcAft>
              <a:defRPr lang="es-ES"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0D55E329-BD53-41B3-8EF4-E53E01C6770B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6714472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fontAlgn="auto" latinLnBrk="0">
              <a:spcBef>
                <a:spcPts val="0"/>
              </a:spcBef>
              <a:spcAft>
                <a:spcPts val="0"/>
              </a:spcAft>
              <a:defRPr lang="es-ES"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fontAlgn="auto" latinLnBrk="0">
              <a:spcBef>
                <a:spcPts val="0"/>
              </a:spcBef>
              <a:spcAft>
                <a:spcPts val="0"/>
              </a:spcAft>
              <a:defRPr lang="es-ES"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8CC2E48-F5A2-4BB4-9D62-D8237F445146}" type="datetimeFigureOut">
              <a:rPr lang="es-DO"/>
              <a:pPr>
                <a:defRPr/>
              </a:pPr>
              <a:t>23/11/2016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s-E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s-ES" noProof="0"/>
              <a:t>Haga clic para modificar el estilo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fontAlgn="auto" latinLnBrk="0">
              <a:spcBef>
                <a:spcPts val="0"/>
              </a:spcBef>
              <a:spcAft>
                <a:spcPts val="0"/>
              </a:spcAft>
              <a:defRPr lang="es-ES"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 fontAlgn="auto" latinLnBrk="0">
              <a:spcBef>
                <a:spcPts val="0"/>
              </a:spcBef>
              <a:spcAft>
                <a:spcPts val="0"/>
              </a:spcAft>
              <a:defRPr lang="es-ES"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9172D18-6843-485A-ACC2-673CD36CDC6B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5786159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lang="es-ES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lang="es-ES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lang="es-ES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lang="es-ES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lang="es-ES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dirty="0" err="1" smtClean="0"/>
              <a:t>Esta</a:t>
            </a:r>
            <a:r>
              <a:rPr dirty="0" smtClean="0"/>
              <a:t> </a:t>
            </a:r>
            <a:r>
              <a:rPr dirty="0" err="1" smtClean="0"/>
              <a:t>plantilla</a:t>
            </a:r>
            <a:r>
              <a:rPr dirty="0" smtClean="0"/>
              <a:t> se </a:t>
            </a:r>
            <a:r>
              <a:rPr dirty="0" err="1" smtClean="0"/>
              <a:t>puede</a:t>
            </a:r>
            <a:r>
              <a:rPr dirty="0" smtClean="0"/>
              <a:t> </a:t>
            </a:r>
            <a:r>
              <a:rPr dirty="0" err="1" smtClean="0"/>
              <a:t>usar</a:t>
            </a:r>
            <a:r>
              <a:rPr dirty="0" smtClean="0"/>
              <a:t> </a:t>
            </a:r>
            <a:r>
              <a:rPr dirty="0" err="1" smtClean="0"/>
              <a:t>como</a:t>
            </a:r>
            <a:r>
              <a:rPr dirty="0" smtClean="0"/>
              <a:t> </a:t>
            </a:r>
            <a:r>
              <a:rPr dirty="0" err="1" smtClean="0"/>
              <a:t>archivo</a:t>
            </a:r>
            <a:r>
              <a:rPr dirty="0" smtClean="0"/>
              <a:t> de </a:t>
            </a:r>
            <a:r>
              <a:rPr dirty="0" err="1" smtClean="0"/>
              <a:t>inicio</a:t>
            </a:r>
            <a:r>
              <a:rPr dirty="0" smtClean="0"/>
              <a:t> </a:t>
            </a:r>
            <a:r>
              <a:rPr dirty="0" err="1" smtClean="0"/>
              <a:t>para</a:t>
            </a:r>
            <a:r>
              <a:rPr dirty="0" smtClean="0"/>
              <a:t> </a:t>
            </a:r>
            <a:r>
              <a:rPr dirty="0" err="1" smtClean="0"/>
              <a:t>presentar</a:t>
            </a:r>
            <a:r>
              <a:rPr dirty="0" smtClean="0"/>
              <a:t> </a:t>
            </a:r>
            <a:r>
              <a:rPr dirty="0" err="1" smtClean="0"/>
              <a:t>materiales</a:t>
            </a:r>
            <a:r>
              <a:rPr dirty="0" smtClean="0"/>
              <a:t> </a:t>
            </a:r>
            <a:r>
              <a:rPr dirty="0" err="1" smtClean="0"/>
              <a:t>educativos</a:t>
            </a:r>
            <a:r>
              <a:rPr dirty="0" smtClean="0"/>
              <a:t> en un </a:t>
            </a:r>
            <a:r>
              <a:rPr dirty="0" err="1" smtClean="0"/>
              <a:t>entorno</a:t>
            </a:r>
            <a:r>
              <a:rPr dirty="0" smtClean="0"/>
              <a:t> de </a:t>
            </a:r>
            <a:r>
              <a:rPr dirty="0" err="1" smtClean="0"/>
              <a:t>grupo</a:t>
            </a:r>
            <a:r>
              <a:rPr dirty="0" smtClean="0"/>
              <a:t>.</a:t>
            </a:r>
          </a:p>
          <a:p>
            <a:pPr>
              <a:spcBef>
                <a:spcPct val="0"/>
              </a:spcBef>
            </a:pPr>
            <a:endParaRPr dirty="0" smtClean="0"/>
          </a:p>
          <a:p>
            <a:pPr>
              <a:spcBef>
                <a:spcPct val="0"/>
              </a:spcBef>
            </a:pPr>
            <a:r>
              <a:rPr b="1" dirty="0" err="1" smtClean="0"/>
              <a:t>Secciones</a:t>
            </a:r>
            <a:endParaRPr dirty="0" smtClean="0"/>
          </a:p>
          <a:p>
            <a:pPr>
              <a:spcBef>
                <a:spcPct val="0"/>
              </a:spcBef>
            </a:pPr>
            <a:r>
              <a:rPr dirty="0" smtClean="0"/>
              <a:t>Para </a:t>
            </a:r>
            <a:r>
              <a:rPr dirty="0" err="1" smtClean="0"/>
              <a:t>agregar</a:t>
            </a:r>
            <a:r>
              <a:rPr dirty="0" smtClean="0"/>
              <a:t> </a:t>
            </a:r>
            <a:r>
              <a:rPr dirty="0" err="1" smtClean="0"/>
              <a:t>secciones</a:t>
            </a:r>
            <a:r>
              <a:rPr dirty="0" smtClean="0"/>
              <a:t>, </a:t>
            </a:r>
            <a:r>
              <a:rPr dirty="0" err="1" smtClean="0"/>
              <a:t>haga</a:t>
            </a:r>
            <a:r>
              <a:rPr dirty="0" smtClean="0"/>
              <a:t> </a:t>
            </a:r>
            <a:r>
              <a:rPr dirty="0" err="1" smtClean="0"/>
              <a:t>clic</a:t>
            </a:r>
            <a:r>
              <a:rPr dirty="0" smtClean="0"/>
              <a:t> con el </a:t>
            </a:r>
            <a:r>
              <a:rPr dirty="0" err="1" smtClean="0"/>
              <a:t>botón</a:t>
            </a:r>
            <a:r>
              <a:rPr dirty="0" smtClean="0"/>
              <a:t> </a:t>
            </a:r>
            <a:r>
              <a:rPr dirty="0" err="1" smtClean="0"/>
              <a:t>secundario</a:t>
            </a:r>
            <a:r>
              <a:rPr dirty="0" smtClean="0"/>
              <a:t> del mouse en </a:t>
            </a:r>
            <a:r>
              <a:rPr dirty="0" err="1" smtClean="0"/>
              <a:t>una</a:t>
            </a:r>
            <a:r>
              <a:rPr dirty="0" smtClean="0"/>
              <a:t> </a:t>
            </a:r>
            <a:r>
              <a:rPr dirty="0" err="1" smtClean="0"/>
              <a:t>diapositiva</a:t>
            </a:r>
            <a:r>
              <a:rPr dirty="0" smtClean="0"/>
              <a:t>. Las </a:t>
            </a:r>
            <a:r>
              <a:rPr dirty="0" err="1" smtClean="0"/>
              <a:t>secciones</a:t>
            </a:r>
            <a:r>
              <a:rPr dirty="0" smtClean="0"/>
              <a:t> </a:t>
            </a:r>
            <a:r>
              <a:rPr dirty="0" err="1" smtClean="0"/>
              <a:t>pueden</a:t>
            </a:r>
            <a:r>
              <a:rPr dirty="0" smtClean="0"/>
              <a:t> </a:t>
            </a:r>
            <a:r>
              <a:rPr dirty="0" err="1" smtClean="0"/>
              <a:t>ayudarle</a:t>
            </a:r>
            <a:r>
              <a:rPr dirty="0" smtClean="0"/>
              <a:t> a </a:t>
            </a:r>
            <a:r>
              <a:rPr dirty="0" err="1" smtClean="0"/>
              <a:t>organizar</a:t>
            </a:r>
            <a:r>
              <a:rPr dirty="0" smtClean="0"/>
              <a:t> </a:t>
            </a:r>
            <a:r>
              <a:rPr dirty="0" err="1" smtClean="0"/>
              <a:t>las</a:t>
            </a:r>
            <a:r>
              <a:rPr dirty="0" smtClean="0"/>
              <a:t> </a:t>
            </a:r>
            <a:r>
              <a:rPr dirty="0" err="1" smtClean="0"/>
              <a:t>diapositivas</a:t>
            </a:r>
            <a:r>
              <a:rPr dirty="0" smtClean="0"/>
              <a:t> o a </a:t>
            </a:r>
            <a:r>
              <a:rPr dirty="0" err="1" smtClean="0"/>
              <a:t>facilitar</a:t>
            </a:r>
            <a:r>
              <a:rPr dirty="0" smtClean="0"/>
              <a:t> la </a:t>
            </a:r>
            <a:r>
              <a:rPr dirty="0" err="1" smtClean="0"/>
              <a:t>colaboración</a:t>
            </a:r>
            <a:r>
              <a:rPr dirty="0" smtClean="0"/>
              <a:t> entre </a:t>
            </a:r>
            <a:r>
              <a:rPr dirty="0" err="1" smtClean="0"/>
              <a:t>varios</a:t>
            </a:r>
            <a:r>
              <a:rPr dirty="0" smtClean="0"/>
              <a:t> </a:t>
            </a:r>
            <a:r>
              <a:rPr dirty="0" err="1" smtClean="0"/>
              <a:t>autores</a:t>
            </a:r>
            <a:r>
              <a:rPr dirty="0" smtClean="0"/>
              <a:t>.</a:t>
            </a:r>
          </a:p>
          <a:p>
            <a:pPr>
              <a:spcBef>
                <a:spcPct val="0"/>
              </a:spcBef>
            </a:pPr>
            <a:endParaRPr b="1" dirty="0" smtClean="0"/>
          </a:p>
          <a:p>
            <a:pPr>
              <a:spcBef>
                <a:spcPct val="0"/>
              </a:spcBef>
            </a:pPr>
            <a:r>
              <a:rPr b="1" dirty="0" err="1" smtClean="0"/>
              <a:t>Notas</a:t>
            </a:r>
            <a:endParaRPr b="1" dirty="0" smtClean="0"/>
          </a:p>
          <a:p>
            <a:pPr>
              <a:spcBef>
                <a:spcPct val="0"/>
              </a:spcBef>
            </a:pPr>
            <a:r>
              <a:rPr dirty="0" smtClean="0"/>
              <a:t>Use la </a:t>
            </a:r>
            <a:r>
              <a:rPr dirty="0" err="1" smtClean="0"/>
              <a:t>sección</a:t>
            </a:r>
            <a:r>
              <a:rPr dirty="0" smtClean="0"/>
              <a:t> </a:t>
            </a:r>
            <a:r>
              <a:rPr dirty="0" err="1" smtClean="0"/>
              <a:t>Notas</a:t>
            </a:r>
            <a:r>
              <a:rPr dirty="0" smtClean="0"/>
              <a:t> </a:t>
            </a:r>
            <a:r>
              <a:rPr dirty="0" err="1" smtClean="0"/>
              <a:t>para</a:t>
            </a:r>
            <a:r>
              <a:rPr dirty="0" smtClean="0"/>
              <a:t> </a:t>
            </a:r>
            <a:r>
              <a:rPr dirty="0" err="1" smtClean="0"/>
              <a:t>las</a:t>
            </a:r>
            <a:r>
              <a:rPr dirty="0" smtClean="0"/>
              <a:t> </a:t>
            </a:r>
            <a:r>
              <a:rPr dirty="0" err="1" smtClean="0"/>
              <a:t>notas</a:t>
            </a:r>
            <a:r>
              <a:rPr dirty="0" smtClean="0"/>
              <a:t> de </a:t>
            </a:r>
            <a:r>
              <a:rPr dirty="0" err="1" smtClean="0"/>
              <a:t>entrega</a:t>
            </a:r>
            <a:r>
              <a:rPr dirty="0" smtClean="0"/>
              <a:t> o </a:t>
            </a:r>
            <a:r>
              <a:rPr dirty="0" err="1" smtClean="0"/>
              <a:t>para</a:t>
            </a:r>
            <a:r>
              <a:rPr dirty="0" smtClean="0"/>
              <a:t> </a:t>
            </a:r>
            <a:r>
              <a:rPr dirty="0" err="1" smtClean="0"/>
              <a:t>proporcionar</a:t>
            </a:r>
            <a:r>
              <a:rPr dirty="0" smtClean="0"/>
              <a:t> </a:t>
            </a:r>
            <a:r>
              <a:rPr dirty="0" err="1" smtClean="0"/>
              <a:t>detalles</a:t>
            </a:r>
            <a:r>
              <a:rPr dirty="0" smtClean="0"/>
              <a:t> </a:t>
            </a:r>
            <a:r>
              <a:rPr dirty="0" err="1" smtClean="0"/>
              <a:t>adicionales</a:t>
            </a:r>
            <a:r>
              <a:rPr dirty="0" smtClean="0"/>
              <a:t> al </a:t>
            </a:r>
            <a:r>
              <a:rPr dirty="0" err="1" smtClean="0"/>
              <a:t>público</a:t>
            </a:r>
            <a:r>
              <a:rPr dirty="0" smtClean="0"/>
              <a:t>. </a:t>
            </a:r>
            <a:r>
              <a:rPr dirty="0" err="1" smtClean="0"/>
              <a:t>Vea</a:t>
            </a:r>
            <a:r>
              <a:rPr dirty="0" smtClean="0"/>
              <a:t> </a:t>
            </a:r>
            <a:r>
              <a:rPr dirty="0" err="1" smtClean="0"/>
              <a:t>las</a:t>
            </a:r>
            <a:r>
              <a:rPr dirty="0" smtClean="0"/>
              <a:t> </a:t>
            </a:r>
            <a:r>
              <a:rPr dirty="0" err="1" smtClean="0"/>
              <a:t>notas</a:t>
            </a:r>
            <a:r>
              <a:rPr dirty="0" smtClean="0"/>
              <a:t> en la vista </a:t>
            </a:r>
            <a:r>
              <a:rPr dirty="0" err="1" smtClean="0"/>
              <a:t>Presentación</a:t>
            </a:r>
            <a:r>
              <a:rPr dirty="0" smtClean="0"/>
              <a:t> </a:t>
            </a:r>
            <a:r>
              <a:rPr dirty="0" err="1" smtClean="0"/>
              <a:t>durante</a:t>
            </a:r>
            <a:r>
              <a:rPr dirty="0" smtClean="0"/>
              <a:t> la </a:t>
            </a:r>
            <a:r>
              <a:rPr dirty="0" err="1" smtClean="0"/>
              <a:t>presentación</a:t>
            </a:r>
            <a:r>
              <a:rPr dirty="0" smtClean="0"/>
              <a:t>. </a:t>
            </a:r>
          </a:p>
          <a:p>
            <a:pPr>
              <a:spcBef>
                <a:spcPct val="0"/>
              </a:spcBef>
            </a:pPr>
            <a:r>
              <a:rPr dirty="0" smtClean="0"/>
              <a:t>Tenga en cuenta el tamaño de la fuente (es importante para la accesibilidad, visibilidad, grabación en vídeo y producción en línea)</a:t>
            </a:r>
          </a:p>
          <a:p>
            <a:pPr>
              <a:spcBef>
                <a:spcPct val="0"/>
              </a:spcBef>
            </a:pPr>
            <a:endParaRPr dirty="0" smtClean="0"/>
          </a:p>
          <a:p>
            <a:pPr>
              <a:spcBef>
                <a:spcPct val="0"/>
              </a:spcBef>
            </a:pPr>
            <a:r>
              <a:rPr b="1" dirty="0" err="1" smtClean="0"/>
              <a:t>Colores</a:t>
            </a:r>
            <a:r>
              <a:rPr b="1" dirty="0" smtClean="0"/>
              <a:t> </a:t>
            </a:r>
            <a:r>
              <a:rPr b="1" dirty="0" err="1" smtClean="0"/>
              <a:t>coordinados</a:t>
            </a:r>
            <a:r>
              <a:rPr b="1" dirty="0" smtClean="0"/>
              <a:t> </a:t>
            </a:r>
          </a:p>
          <a:p>
            <a:pPr>
              <a:spcBef>
                <a:spcPct val="0"/>
              </a:spcBef>
            </a:pPr>
            <a:r>
              <a:rPr dirty="0" err="1" smtClean="0"/>
              <a:t>Preste</a:t>
            </a:r>
            <a:r>
              <a:rPr dirty="0" smtClean="0"/>
              <a:t> especial </a:t>
            </a:r>
            <a:r>
              <a:rPr dirty="0" err="1" smtClean="0"/>
              <a:t>atención</a:t>
            </a:r>
            <a:r>
              <a:rPr dirty="0" smtClean="0"/>
              <a:t> a los </a:t>
            </a:r>
            <a:r>
              <a:rPr dirty="0" err="1" smtClean="0"/>
              <a:t>gráficos</a:t>
            </a:r>
            <a:r>
              <a:rPr dirty="0" smtClean="0"/>
              <a:t>, </a:t>
            </a:r>
            <a:r>
              <a:rPr dirty="0" err="1" smtClean="0"/>
              <a:t>diagramas</a:t>
            </a:r>
            <a:r>
              <a:rPr dirty="0" smtClean="0"/>
              <a:t> y </a:t>
            </a:r>
            <a:r>
              <a:rPr dirty="0" err="1" smtClean="0"/>
              <a:t>cuadros</a:t>
            </a:r>
            <a:r>
              <a:rPr dirty="0" smtClean="0"/>
              <a:t> de </a:t>
            </a:r>
            <a:r>
              <a:rPr dirty="0" err="1" smtClean="0"/>
              <a:t>texto</a:t>
            </a:r>
            <a:r>
              <a:rPr dirty="0" smtClean="0"/>
              <a:t>. </a:t>
            </a:r>
          </a:p>
          <a:p>
            <a:pPr>
              <a:spcBef>
                <a:spcPct val="0"/>
              </a:spcBef>
            </a:pPr>
            <a:r>
              <a:rPr dirty="0" err="1" smtClean="0"/>
              <a:t>Tenga</a:t>
            </a:r>
            <a:r>
              <a:rPr dirty="0" smtClean="0"/>
              <a:t> en </a:t>
            </a:r>
            <a:r>
              <a:rPr dirty="0" err="1" smtClean="0"/>
              <a:t>cuenta</a:t>
            </a:r>
            <a:r>
              <a:rPr dirty="0" smtClean="0"/>
              <a:t> </a:t>
            </a:r>
            <a:r>
              <a:rPr dirty="0" err="1" smtClean="0"/>
              <a:t>que</a:t>
            </a:r>
            <a:r>
              <a:rPr dirty="0" smtClean="0"/>
              <a:t> los </a:t>
            </a:r>
            <a:r>
              <a:rPr dirty="0" err="1" smtClean="0"/>
              <a:t>asistentes</a:t>
            </a:r>
            <a:r>
              <a:rPr dirty="0" smtClean="0"/>
              <a:t> </a:t>
            </a:r>
            <a:r>
              <a:rPr dirty="0" err="1" smtClean="0"/>
              <a:t>imprimirán</a:t>
            </a:r>
            <a:r>
              <a:rPr dirty="0" smtClean="0"/>
              <a:t> en </a:t>
            </a:r>
            <a:r>
              <a:rPr dirty="0" err="1" smtClean="0"/>
              <a:t>blanco</a:t>
            </a:r>
            <a:r>
              <a:rPr dirty="0" smtClean="0"/>
              <a:t> y negro o </a:t>
            </a:r>
            <a:r>
              <a:rPr dirty="0" err="1" smtClean="0"/>
              <a:t>escala</a:t>
            </a:r>
            <a:r>
              <a:rPr dirty="0" smtClean="0"/>
              <a:t> de </a:t>
            </a:r>
            <a:r>
              <a:rPr dirty="0" err="1" smtClean="0"/>
              <a:t>grises</a:t>
            </a:r>
            <a:r>
              <a:rPr dirty="0" smtClean="0"/>
              <a:t>. </a:t>
            </a:r>
            <a:r>
              <a:rPr dirty="0" err="1" smtClean="0"/>
              <a:t>Ejecute</a:t>
            </a:r>
            <a:r>
              <a:rPr dirty="0" smtClean="0"/>
              <a:t> </a:t>
            </a:r>
            <a:r>
              <a:rPr dirty="0" err="1" smtClean="0"/>
              <a:t>una</a:t>
            </a:r>
            <a:r>
              <a:rPr dirty="0" smtClean="0"/>
              <a:t> </a:t>
            </a:r>
            <a:r>
              <a:rPr dirty="0" err="1" smtClean="0"/>
              <a:t>prueba</a:t>
            </a:r>
            <a:r>
              <a:rPr dirty="0" smtClean="0"/>
              <a:t> de </a:t>
            </a:r>
            <a:r>
              <a:rPr dirty="0" err="1" smtClean="0"/>
              <a:t>impresión</a:t>
            </a:r>
            <a:r>
              <a:rPr dirty="0" smtClean="0"/>
              <a:t> </a:t>
            </a:r>
            <a:r>
              <a:rPr dirty="0" err="1" smtClean="0"/>
              <a:t>para</a:t>
            </a:r>
            <a:r>
              <a:rPr dirty="0" smtClean="0"/>
              <a:t> </a:t>
            </a:r>
            <a:r>
              <a:rPr dirty="0" err="1" smtClean="0"/>
              <a:t>asegurarse</a:t>
            </a:r>
            <a:r>
              <a:rPr dirty="0" smtClean="0"/>
              <a:t> de </a:t>
            </a:r>
            <a:r>
              <a:rPr dirty="0" err="1" smtClean="0"/>
              <a:t>que</a:t>
            </a:r>
            <a:r>
              <a:rPr dirty="0" smtClean="0"/>
              <a:t> los </a:t>
            </a:r>
            <a:r>
              <a:rPr dirty="0" err="1" smtClean="0"/>
              <a:t>colores</a:t>
            </a:r>
            <a:r>
              <a:rPr dirty="0" smtClean="0"/>
              <a:t> son los </a:t>
            </a:r>
            <a:r>
              <a:rPr dirty="0" err="1" smtClean="0"/>
              <a:t>correctos</a:t>
            </a:r>
            <a:r>
              <a:rPr dirty="0" smtClean="0"/>
              <a:t> </a:t>
            </a:r>
            <a:r>
              <a:rPr dirty="0" err="1" smtClean="0"/>
              <a:t>cuando</a:t>
            </a:r>
            <a:r>
              <a:rPr dirty="0" smtClean="0"/>
              <a:t> se </a:t>
            </a:r>
            <a:r>
              <a:rPr dirty="0" err="1" smtClean="0"/>
              <a:t>imprime</a:t>
            </a:r>
            <a:r>
              <a:rPr dirty="0" smtClean="0"/>
              <a:t> en </a:t>
            </a:r>
            <a:r>
              <a:rPr dirty="0" err="1" smtClean="0"/>
              <a:t>blanco</a:t>
            </a:r>
            <a:r>
              <a:rPr dirty="0" smtClean="0"/>
              <a:t> y negro </a:t>
            </a:r>
            <a:r>
              <a:rPr dirty="0" err="1" smtClean="0"/>
              <a:t>puros</a:t>
            </a:r>
            <a:r>
              <a:rPr dirty="0" smtClean="0"/>
              <a:t> y </a:t>
            </a:r>
            <a:r>
              <a:rPr dirty="0" err="1" smtClean="0"/>
              <a:t>escala</a:t>
            </a:r>
            <a:r>
              <a:rPr dirty="0" smtClean="0"/>
              <a:t> de </a:t>
            </a:r>
            <a:r>
              <a:rPr dirty="0" err="1" smtClean="0"/>
              <a:t>grises</a:t>
            </a:r>
            <a:r>
              <a:rPr dirty="0" smtClean="0"/>
              <a:t>.</a:t>
            </a:r>
          </a:p>
          <a:p>
            <a:pPr>
              <a:spcBef>
                <a:spcPct val="0"/>
              </a:spcBef>
            </a:pPr>
            <a:endParaRPr dirty="0" smtClean="0"/>
          </a:p>
          <a:p>
            <a:pPr>
              <a:spcBef>
                <a:spcPct val="0"/>
              </a:spcBef>
            </a:pPr>
            <a:r>
              <a:rPr b="1" dirty="0" smtClean="0"/>
              <a:t>Gráficos y tablas</a:t>
            </a:r>
          </a:p>
          <a:p>
            <a:pPr>
              <a:spcBef>
                <a:spcPct val="0"/>
              </a:spcBef>
            </a:pPr>
            <a:r>
              <a:rPr dirty="0" smtClean="0"/>
              <a:t>En </a:t>
            </a:r>
            <a:r>
              <a:rPr dirty="0" err="1" smtClean="0"/>
              <a:t>breve</a:t>
            </a:r>
            <a:r>
              <a:rPr dirty="0" smtClean="0"/>
              <a:t>: </a:t>
            </a:r>
            <a:r>
              <a:rPr dirty="0" err="1" smtClean="0"/>
              <a:t>si</a:t>
            </a:r>
            <a:r>
              <a:rPr dirty="0" smtClean="0"/>
              <a:t> </a:t>
            </a:r>
            <a:r>
              <a:rPr dirty="0" err="1" smtClean="0"/>
              <a:t>es</a:t>
            </a:r>
            <a:r>
              <a:rPr dirty="0" smtClean="0"/>
              <a:t> </a:t>
            </a:r>
            <a:r>
              <a:rPr dirty="0" err="1" smtClean="0"/>
              <a:t>posible</a:t>
            </a:r>
            <a:r>
              <a:rPr dirty="0" smtClean="0"/>
              <a:t>, use </a:t>
            </a:r>
            <a:r>
              <a:rPr dirty="0" err="1" smtClean="0"/>
              <a:t>colores</a:t>
            </a:r>
            <a:r>
              <a:rPr dirty="0" smtClean="0"/>
              <a:t> y </a:t>
            </a:r>
            <a:r>
              <a:rPr dirty="0" err="1" smtClean="0"/>
              <a:t>estilos</a:t>
            </a:r>
            <a:r>
              <a:rPr dirty="0" smtClean="0"/>
              <a:t> </a:t>
            </a:r>
            <a:r>
              <a:rPr dirty="0" err="1" smtClean="0"/>
              <a:t>uniformes</a:t>
            </a:r>
            <a:r>
              <a:rPr dirty="0" smtClean="0"/>
              <a:t> y </a:t>
            </a:r>
            <a:r>
              <a:rPr dirty="0" err="1" smtClean="0"/>
              <a:t>que</a:t>
            </a:r>
            <a:r>
              <a:rPr dirty="0" smtClean="0"/>
              <a:t> no </a:t>
            </a:r>
            <a:r>
              <a:rPr dirty="0" err="1" smtClean="0"/>
              <a:t>distraigan</a:t>
            </a:r>
            <a:r>
              <a:rPr dirty="0" smtClean="0"/>
              <a:t>.</a:t>
            </a:r>
          </a:p>
          <a:p>
            <a:pPr>
              <a:spcBef>
                <a:spcPct val="0"/>
              </a:spcBef>
            </a:pPr>
            <a:r>
              <a:rPr dirty="0" smtClean="0"/>
              <a:t>Etiquete todos los gráficos y tablas.</a:t>
            </a:r>
          </a:p>
          <a:p>
            <a:pPr>
              <a:spcBef>
                <a:spcPct val="0"/>
              </a:spcBef>
            </a:pPr>
            <a:endParaRPr dirty="0" smtClean="0"/>
          </a:p>
          <a:p>
            <a:pPr>
              <a:spcBef>
                <a:spcPct val="0"/>
              </a:spcBef>
            </a:pPr>
            <a:endParaRPr dirty="0" smtClean="0"/>
          </a:p>
          <a:p>
            <a:pPr>
              <a:spcBef>
                <a:spcPct val="0"/>
              </a:spcBef>
            </a:pPr>
            <a:endParaRPr dirty="0" smtClean="0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96A5925-C394-4B4A-9149-D8836F6B7A1E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smtClean="0"/>
          </a:p>
        </p:txBody>
      </p:sp>
    </p:spTree>
    <p:extLst>
      <p:ext uri="{BB962C8B-B14F-4D97-AF65-F5344CB8AC3E}">
        <p14:creationId xmlns:p14="http://schemas.microsoft.com/office/powerpoint/2010/main" val="12837545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2F3923B-FBB4-456E-B446-6691A831C11C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smtClean="0"/>
          </a:p>
        </p:txBody>
      </p:sp>
    </p:spTree>
    <p:extLst>
      <p:ext uri="{BB962C8B-B14F-4D97-AF65-F5344CB8AC3E}">
        <p14:creationId xmlns:p14="http://schemas.microsoft.com/office/powerpoint/2010/main" val="2451251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2F3923B-FBB4-456E-B446-6691A831C11C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dirty="0" smtClean="0"/>
          </a:p>
        </p:txBody>
      </p:sp>
    </p:spTree>
    <p:extLst>
      <p:ext uri="{BB962C8B-B14F-4D97-AF65-F5344CB8AC3E}">
        <p14:creationId xmlns:p14="http://schemas.microsoft.com/office/powerpoint/2010/main" val="40843655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2F3923B-FBB4-456E-B446-6691A831C11C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dirty="0" smtClean="0"/>
          </a:p>
        </p:txBody>
      </p:sp>
    </p:spTree>
    <p:extLst>
      <p:ext uri="{BB962C8B-B14F-4D97-AF65-F5344CB8AC3E}">
        <p14:creationId xmlns:p14="http://schemas.microsoft.com/office/powerpoint/2010/main" val="40843655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2F3923B-FBB4-456E-B446-6691A831C11C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dirty="0" smtClean="0"/>
          </a:p>
        </p:txBody>
      </p:sp>
    </p:spTree>
    <p:extLst>
      <p:ext uri="{BB962C8B-B14F-4D97-AF65-F5344CB8AC3E}">
        <p14:creationId xmlns:p14="http://schemas.microsoft.com/office/powerpoint/2010/main" val="40843655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2F3923B-FBB4-456E-B446-6691A831C11C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dirty="0" smtClean="0"/>
          </a:p>
        </p:txBody>
      </p:sp>
    </p:spTree>
    <p:extLst>
      <p:ext uri="{BB962C8B-B14F-4D97-AF65-F5344CB8AC3E}">
        <p14:creationId xmlns:p14="http://schemas.microsoft.com/office/powerpoint/2010/main" val="40843655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2F3923B-FBB4-456E-B446-6691A831C11C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dirty="0" smtClean="0"/>
          </a:p>
        </p:txBody>
      </p:sp>
    </p:spTree>
    <p:extLst>
      <p:ext uri="{BB962C8B-B14F-4D97-AF65-F5344CB8AC3E}">
        <p14:creationId xmlns:p14="http://schemas.microsoft.com/office/powerpoint/2010/main" val="40843655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2F3923B-FBB4-456E-B446-6691A831C11C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dirty="0" smtClean="0"/>
          </a:p>
        </p:txBody>
      </p:sp>
    </p:spTree>
    <p:extLst>
      <p:ext uri="{BB962C8B-B14F-4D97-AF65-F5344CB8AC3E}">
        <p14:creationId xmlns:p14="http://schemas.microsoft.com/office/powerpoint/2010/main" val="40843655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2F3923B-FBB4-456E-B446-6691A831C11C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dirty="0" smtClean="0"/>
          </a:p>
        </p:txBody>
      </p:sp>
    </p:spTree>
    <p:extLst>
      <p:ext uri="{BB962C8B-B14F-4D97-AF65-F5344CB8AC3E}">
        <p14:creationId xmlns:p14="http://schemas.microsoft.com/office/powerpoint/2010/main" val="40843655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2F3923B-FBB4-456E-B446-6691A831C11C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dirty="0" smtClean="0"/>
          </a:p>
        </p:txBody>
      </p:sp>
    </p:spTree>
    <p:extLst>
      <p:ext uri="{BB962C8B-B14F-4D97-AF65-F5344CB8AC3E}">
        <p14:creationId xmlns:p14="http://schemas.microsoft.com/office/powerpoint/2010/main" val="40843655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2F3923B-FBB4-456E-B446-6691A831C11C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dirty="0" smtClean="0"/>
          </a:p>
        </p:txBody>
      </p:sp>
    </p:spTree>
    <p:extLst>
      <p:ext uri="{BB962C8B-B14F-4D97-AF65-F5344CB8AC3E}">
        <p14:creationId xmlns:p14="http://schemas.microsoft.com/office/powerpoint/2010/main" val="40843655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2F3923B-FBB4-456E-B446-6691A831C11C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dirty="0" smtClean="0"/>
          </a:p>
        </p:txBody>
      </p:sp>
    </p:spTree>
    <p:extLst>
      <p:ext uri="{BB962C8B-B14F-4D97-AF65-F5344CB8AC3E}">
        <p14:creationId xmlns:p14="http://schemas.microsoft.com/office/powerpoint/2010/main" val="40843655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2F3923B-FBB4-456E-B446-6691A831C11C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dirty="0" smtClean="0"/>
          </a:p>
        </p:txBody>
      </p:sp>
    </p:spTree>
    <p:extLst>
      <p:ext uri="{BB962C8B-B14F-4D97-AF65-F5344CB8AC3E}">
        <p14:creationId xmlns:p14="http://schemas.microsoft.com/office/powerpoint/2010/main" val="40843655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2F3923B-FBB4-456E-B446-6691A831C11C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dirty="0" smtClean="0"/>
          </a:p>
        </p:txBody>
      </p:sp>
    </p:spTree>
    <p:extLst>
      <p:ext uri="{BB962C8B-B14F-4D97-AF65-F5344CB8AC3E}">
        <p14:creationId xmlns:p14="http://schemas.microsoft.com/office/powerpoint/2010/main" val="40843655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2F3923B-FBB4-456E-B446-6691A831C11C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dirty="0" smtClean="0"/>
          </a:p>
        </p:txBody>
      </p:sp>
    </p:spTree>
    <p:extLst>
      <p:ext uri="{BB962C8B-B14F-4D97-AF65-F5344CB8AC3E}">
        <p14:creationId xmlns:p14="http://schemas.microsoft.com/office/powerpoint/2010/main" val="408436559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2F3923B-FBB4-456E-B446-6691A831C11C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dirty="0" smtClean="0"/>
          </a:p>
        </p:txBody>
      </p:sp>
    </p:spTree>
    <p:extLst>
      <p:ext uri="{BB962C8B-B14F-4D97-AF65-F5344CB8AC3E}">
        <p14:creationId xmlns:p14="http://schemas.microsoft.com/office/powerpoint/2010/main" val="40843655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2F3923B-FBB4-456E-B446-6691A831C11C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dirty="0" smtClean="0"/>
          </a:p>
        </p:txBody>
      </p:sp>
    </p:spTree>
    <p:extLst>
      <p:ext uri="{BB962C8B-B14F-4D97-AF65-F5344CB8AC3E}">
        <p14:creationId xmlns:p14="http://schemas.microsoft.com/office/powerpoint/2010/main" val="40843655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2F3923B-FBB4-456E-B446-6691A831C11C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dirty="0" smtClean="0"/>
          </a:p>
        </p:txBody>
      </p:sp>
    </p:spTree>
    <p:extLst>
      <p:ext uri="{BB962C8B-B14F-4D97-AF65-F5344CB8AC3E}">
        <p14:creationId xmlns:p14="http://schemas.microsoft.com/office/powerpoint/2010/main" val="40843655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2F3923B-FBB4-456E-B446-6691A831C11C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dirty="0" smtClean="0"/>
          </a:p>
        </p:txBody>
      </p:sp>
    </p:spTree>
    <p:extLst>
      <p:ext uri="{BB962C8B-B14F-4D97-AF65-F5344CB8AC3E}">
        <p14:creationId xmlns:p14="http://schemas.microsoft.com/office/powerpoint/2010/main" val="408436559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2F3923B-FBB4-456E-B446-6691A831C11C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dirty="0" smtClean="0"/>
          </a:p>
        </p:txBody>
      </p:sp>
    </p:spTree>
    <p:extLst>
      <p:ext uri="{BB962C8B-B14F-4D97-AF65-F5344CB8AC3E}">
        <p14:creationId xmlns:p14="http://schemas.microsoft.com/office/powerpoint/2010/main" val="408436559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2F3923B-FBB4-456E-B446-6691A831C11C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dirty="0" smtClean="0"/>
          </a:p>
        </p:txBody>
      </p:sp>
    </p:spTree>
    <p:extLst>
      <p:ext uri="{BB962C8B-B14F-4D97-AF65-F5344CB8AC3E}">
        <p14:creationId xmlns:p14="http://schemas.microsoft.com/office/powerpoint/2010/main" val="408436559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2F3923B-FBB4-456E-B446-6691A831C11C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dirty="0" smtClean="0"/>
          </a:p>
        </p:txBody>
      </p:sp>
    </p:spTree>
    <p:extLst>
      <p:ext uri="{BB962C8B-B14F-4D97-AF65-F5344CB8AC3E}">
        <p14:creationId xmlns:p14="http://schemas.microsoft.com/office/powerpoint/2010/main" val="408436559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2F3923B-FBB4-456E-B446-6691A831C11C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dirty="0" smtClean="0"/>
          </a:p>
        </p:txBody>
      </p:sp>
    </p:spTree>
    <p:extLst>
      <p:ext uri="{BB962C8B-B14F-4D97-AF65-F5344CB8AC3E}">
        <p14:creationId xmlns:p14="http://schemas.microsoft.com/office/powerpoint/2010/main" val="408436559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2F3923B-FBB4-456E-B446-6691A831C11C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dirty="0" smtClean="0"/>
          </a:p>
        </p:txBody>
      </p:sp>
    </p:spTree>
    <p:extLst>
      <p:ext uri="{BB962C8B-B14F-4D97-AF65-F5344CB8AC3E}">
        <p14:creationId xmlns:p14="http://schemas.microsoft.com/office/powerpoint/2010/main" val="408436559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2F3923B-FBB4-456E-B446-6691A831C11C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dirty="0" smtClean="0"/>
          </a:p>
        </p:txBody>
      </p:sp>
    </p:spTree>
    <p:extLst>
      <p:ext uri="{BB962C8B-B14F-4D97-AF65-F5344CB8AC3E}">
        <p14:creationId xmlns:p14="http://schemas.microsoft.com/office/powerpoint/2010/main" val="408436559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2F3923B-FBB4-456E-B446-6691A831C11C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dirty="0" smtClean="0"/>
          </a:p>
        </p:txBody>
      </p:sp>
    </p:spTree>
    <p:extLst>
      <p:ext uri="{BB962C8B-B14F-4D97-AF65-F5344CB8AC3E}">
        <p14:creationId xmlns:p14="http://schemas.microsoft.com/office/powerpoint/2010/main" val="408436559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2F3923B-FBB4-456E-B446-6691A831C11C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dirty="0" smtClean="0"/>
          </a:p>
        </p:txBody>
      </p:sp>
    </p:spTree>
    <p:extLst>
      <p:ext uri="{BB962C8B-B14F-4D97-AF65-F5344CB8AC3E}">
        <p14:creationId xmlns:p14="http://schemas.microsoft.com/office/powerpoint/2010/main" val="408436559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2F3923B-FBB4-456E-B446-6691A831C11C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dirty="0" smtClean="0"/>
          </a:p>
        </p:txBody>
      </p:sp>
    </p:spTree>
    <p:extLst>
      <p:ext uri="{BB962C8B-B14F-4D97-AF65-F5344CB8AC3E}">
        <p14:creationId xmlns:p14="http://schemas.microsoft.com/office/powerpoint/2010/main" val="408436559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2F3923B-FBB4-456E-B446-6691A831C11C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29</a:t>
            </a:fld>
            <a:endParaRPr dirty="0" smtClean="0"/>
          </a:p>
        </p:txBody>
      </p:sp>
    </p:spTree>
    <p:extLst>
      <p:ext uri="{BB962C8B-B14F-4D97-AF65-F5344CB8AC3E}">
        <p14:creationId xmlns:p14="http://schemas.microsoft.com/office/powerpoint/2010/main" val="408436559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2F3923B-FBB4-456E-B446-6691A831C11C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30</a:t>
            </a:fld>
            <a:endParaRPr dirty="0" smtClean="0"/>
          </a:p>
        </p:txBody>
      </p:sp>
    </p:spTree>
    <p:extLst>
      <p:ext uri="{BB962C8B-B14F-4D97-AF65-F5344CB8AC3E}">
        <p14:creationId xmlns:p14="http://schemas.microsoft.com/office/powerpoint/2010/main" val="408436559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2F3923B-FBB4-456E-B446-6691A831C11C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31</a:t>
            </a:fld>
            <a:endParaRPr dirty="0" smtClean="0"/>
          </a:p>
        </p:txBody>
      </p:sp>
    </p:spTree>
    <p:extLst>
      <p:ext uri="{BB962C8B-B14F-4D97-AF65-F5344CB8AC3E}">
        <p14:creationId xmlns:p14="http://schemas.microsoft.com/office/powerpoint/2010/main" val="408436559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2F3923B-FBB4-456E-B446-6691A831C11C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32</a:t>
            </a:fld>
            <a:endParaRPr dirty="0" smtClean="0"/>
          </a:p>
        </p:txBody>
      </p:sp>
    </p:spTree>
    <p:extLst>
      <p:ext uri="{BB962C8B-B14F-4D97-AF65-F5344CB8AC3E}">
        <p14:creationId xmlns:p14="http://schemas.microsoft.com/office/powerpoint/2010/main" val="408436559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80000"/>
              </a:lnSpc>
              <a:spcBef>
                <a:spcPct val="0"/>
              </a:spcBef>
            </a:pPr>
            <a:r>
              <a:rPr dirty="0" smtClean="0"/>
              <a:t>Ofrezca una breve descripción general de la presentación. Describa el enfoque principal de la presentación y por qué es importante.</a:t>
            </a:r>
          </a:p>
          <a:p>
            <a:pPr>
              <a:lnSpc>
                <a:spcPct val="80000"/>
              </a:lnSpc>
              <a:spcBef>
                <a:spcPct val="0"/>
              </a:spcBef>
            </a:pPr>
            <a:r>
              <a:rPr dirty="0" smtClean="0"/>
              <a:t>Introduzca cada uno de los principales temas.</a:t>
            </a:r>
          </a:p>
          <a:p>
            <a:pPr>
              <a:spcBef>
                <a:spcPct val="0"/>
              </a:spcBef>
            </a:pPr>
            <a:r>
              <a:rPr dirty="0" smtClean="0"/>
              <a:t>Si desea proporcionar al público una guía, puede repetir esta diapositiva de información general a lo largo de toda la presentación, resaltando el tema particular que va a discutir a continuación.</a:t>
            </a:r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66A4470-8AB9-4B42-AC36-1EC76DEDE17B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33</a:t>
            </a:fld>
            <a:endParaRPr smtClean="0"/>
          </a:p>
        </p:txBody>
      </p:sp>
    </p:spTree>
    <p:extLst>
      <p:ext uri="{BB962C8B-B14F-4D97-AF65-F5344CB8AC3E}">
        <p14:creationId xmlns:p14="http://schemas.microsoft.com/office/powerpoint/2010/main" val="25506642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3" y="0"/>
            <a:ext cx="9101137" cy="688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90800" y="2286000"/>
            <a:ext cx="6180224" cy="1470025"/>
          </a:xfrm>
        </p:spPr>
        <p:txBody>
          <a:bodyPr anchor="t"/>
          <a:lstStyle>
            <a:lvl1pPr algn="r" eaLnBrk="1" latinLnBrk="0" hangingPunct="1">
              <a:defRPr kumimoji="0" lang="es-ES" b="1" cap="small" baseline="0">
                <a:solidFill>
                  <a:srgbClr val="003300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400" y="4038600"/>
            <a:ext cx="4772528" cy="990600"/>
          </a:xfrm>
        </p:spPr>
        <p:txBody>
          <a:bodyPr>
            <a:normAutofit/>
          </a:bodyPr>
          <a:lstStyle>
            <a:lvl1pPr marL="0" indent="0" algn="r" eaLnBrk="1" latinLnBrk="0" hangingPunct="1">
              <a:buNone/>
              <a:defRPr kumimoji="0" lang="es-ES" sz="2000" b="0">
                <a:solidFill>
                  <a:schemeClr val="tx1"/>
                </a:solidFill>
                <a:latin typeface="Georgia" pitchFamily="18" charset="0"/>
              </a:defRPr>
            </a:lvl1pPr>
            <a:lvl2pPr marL="457200" indent="0" algn="ctr" eaLnBrk="1" latinLnBrk="0" hangingPunct="1">
              <a:buNone/>
              <a:defRPr kumimoji="0" lang="es-ES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 eaLnBrk="1" latinLnBrk="0" hangingPunct="1">
              <a:buNone/>
              <a:defRPr kumimoji="0" lang="es-ES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 eaLnBrk="1" latinLnBrk="0" hangingPunct="1">
              <a:buNone/>
              <a:defRPr kumimoji="0" lang="es-ES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 eaLnBrk="1" latinLnBrk="0" hangingPunct="1">
              <a:buNone/>
              <a:defRPr kumimoji="0" lang="es-ES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 eaLnBrk="1" latinLnBrk="0" hangingPunct="1">
              <a:buNone/>
              <a:defRPr kumimoji="0" lang="es-ES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 eaLnBrk="1" latinLnBrk="0" hangingPunct="1">
              <a:buNone/>
              <a:defRPr kumimoji="0" lang="es-ES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 eaLnBrk="1" latinLnBrk="0" hangingPunct="1">
              <a:buNone/>
              <a:defRPr kumimoji="0" lang="es-ES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 eaLnBrk="1" latinLnBrk="0" hangingPunct="1">
              <a:buNone/>
              <a:defRPr kumimoji="0" lang="es-ES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6858000" y="5105400"/>
            <a:ext cx="1828800" cy="990600"/>
          </a:xfrm>
        </p:spPr>
        <p:txBody>
          <a:bodyPr rtlCol="0">
            <a:normAutofit/>
          </a:bodyPr>
          <a:lstStyle>
            <a:lvl1pPr marL="0" indent="0" algn="ctr" eaLnBrk="1" latinLnBrk="0" hangingPunct="1">
              <a:buNone/>
              <a:defRPr kumimoji="0" lang="es-ES" sz="2000" baseline="0"/>
            </a:lvl1pPr>
          </a:lstStyle>
          <a:p>
            <a:pPr lvl="0"/>
            <a:r>
              <a:rPr lang="es-ES" noProof="0" smtClean="0"/>
              <a:t>Haga clic en el icono para agregar una imagen</a:t>
            </a:r>
            <a:endParaRPr lang="es-ES" noProof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3" y="0"/>
            <a:ext cx="9101137" cy="688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5875" y="0"/>
            <a:ext cx="9172575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0" y="3048000"/>
            <a:ext cx="4343400" cy="1362075"/>
          </a:xfrm>
        </p:spPr>
        <p:txBody>
          <a:bodyPr anchor="b"/>
          <a:lstStyle>
            <a:lvl1pPr algn="l" eaLnBrk="1" latinLnBrk="0" hangingPunct="1">
              <a:defRPr kumimoji="0" lang="es-ES" sz="4000" b="1" cap="small" baseline="0">
                <a:solidFill>
                  <a:srgbClr val="003300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6781800" y="5334000"/>
            <a:ext cx="2133600" cy="990600"/>
          </a:xfrm>
        </p:spPr>
        <p:txBody>
          <a:bodyPr rtlCol="0">
            <a:normAutofit/>
          </a:bodyPr>
          <a:lstStyle>
            <a:lvl1pPr marL="0" indent="0" algn="ctr" eaLnBrk="1" latinLnBrk="0" hangingPunct="1">
              <a:buNone/>
              <a:defRPr kumimoji="0" lang="es-ES" sz="1800"/>
            </a:lvl1pPr>
          </a:lstStyle>
          <a:p>
            <a:pPr lvl="0"/>
            <a:r>
              <a:rPr lang="es-ES" noProof="0" smtClean="0"/>
              <a:t>Haga clic en el icono para agregar una imagen</a:t>
            </a:r>
            <a:endParaRPr lang="es-ES" noProof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EC1E13-C874-47A3-80AE-406B513538BB}" type="slidenum">
              <a:rPr/>
              <a:pPr>
                <a:defRPr/>
              </a:pPr>
              <a:t>‹#›</a:t>
            </a:fld>
            <a:endParaRPr/>
          </a:p>
        </p:txBody>
      </p:sp>
      <p:grpSp>
        <p:nvGrpSpPr>
          <p:cNvPr id="9" name="Group 8"/>
          <p:cNvGrpSpPr/>
          <p:nvPr userDrawn="1"/>
        </p:nvGrpSpPr>
        <p:grpSpPr>
          <a:xfrm>
            <a:off x="357158" y="5715040"/>
            <a:ext cx="1285884" cy="1000108"/>
            <a:chOff x="7643834" y="0"/>
            <a:chExt cx="1285884" cy="1000108"/>
          </a:xfrm>
        </p:grpSpPr>
        <p:pic>
          <p:nvPicPr>
            <p:cNvPr id="11" name="Picture 17" descr="logo"/>
            <p:cNvPicPr>
              <a:picLocks noChangeAspect="1" noChangeArrowheads="1"/>
            </p:cNvPicPr>
            <p:nvPr userDrawn="1"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7643834" y="0"/>
              <a:ext cx="1285852" cy="833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2" name="Group 14"/>
            <p:cNvGrpSpPr/>
            <p:nvPr userDrawn="1"/>
          </p:nvGrpSpPr>
          <p:grpSpPr>
            <a:xfrm>
              <a:off x="7643834" y="142852"/>
              <a:ext cx="1285884" cy="857256"/>
              <a:chOff x="7643834" y="142852"/>
              <a:chExt cx="1285884" cy="857256"/>
            </a:xfrm>
          </p:grpSpPr>
          <p:sp>
            <p:nvSpPr>
              <p:cNvPr id="13" name="TextBox 12"/>
              <p:cNvSpPr txBox="1"/>
              <p:nvPr userDrawn="1"/>
            </p:nvSpPr>
            <p:spPr>
              <a:xfrm>
                <a:off x="7643834" y="714356"/>
                <a:ext cx="1285884" cy="285752"/>
              </a:xfrm>
              <a:prstGeom prst="rect">
                <a:avLst/>
              </a:prstGeom>
              <a:ln>
                <a:solidFill>
                  <a:srgbClr val="009ED6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en-US" sz="1600" b="1" smtClean="0">
                    <a:solidFill>
                      <a:srgbClr val="009ED6"/>
                    </a:solidFill>
                    <a:latin typeface="Malgun Gothic" pitchFamily="34" charset="-127"/>
                    <a:ea typeface="Malgun Gothic" pitchFamily="34" charset="-127"/>
                    <a:cs typeface="Calibri" pitchFamily="34" charset="0"/>
                  </a:rPr>
                  <a:t>OC-SENI</a:t>
                </a:r>
                <a:endParaRPr lang="en-US" sz="1600" b="1">
                  <a:solidFill>
                    <a:srgbClr val="009ED6"/>
                  </a:solidFill>
                  <a:latin typeface="Malgun Gothic" pitchFamily="34" charset="-127"/>
                  <a:ea typeface="Malgun Gothic" pitchFamily="34" charset="-127"/>
                  <a:cs typeface="Calibri" pitchFamily="34" charset="0"/>
                </a:endParaRPr>
              </a:p>
            </p:txBody>
          </p:sp>
          <p:sp>
            <p:nvSpPr>
              <p:cNvPr id="14" name="Rectangle 13"/>
              <p:cNvSpPr/>
              <p:nvPr userDrawn="1"/>
            </p:nvSpPr>
            <p:spPr>
              <a:xfrm>
                <a:off x="7643834" y="142852"/>
                <a:ext cx="1285884" cy="571504"/>
              </a:xfrm>
              <a:prstGeom prst="rect">
                <a:avLst/>
              </a:prstGeom>
              <a:noFill/>
              <a:ln>
                <a:solidFill>
                  <a:srgbClr val="009ED6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contenido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69632"/>
            <a:ext cx="8077200" cy="1143000"/>
          </a:xfrm>
        </p:spPr>
        <p:txBody>
          <a:bodyPr/>
          <a:lstStyle>
            <a:lvl1pPr algn="l" eaLnBrk="1" latinLnBrk="0" hangingPunct="1">
              <a:defRPr kumimoji="0" lang="es-ES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596413"/>
            <a:ext cx="8077200" cy="4297363"/>
          </a:xfrm>
        </p:spPr>
        <p:txBody>
          <a:bodyPr>
            <a:normAutofit/>
          </a:bodyPr>
          <a:lstStyle>
            <a:lvl1pPr eaLnBrk="1" latinLnBrk="0" hangingPunct="1">
              <a:defRPr kumimoji="0" lang="es-ES" sz="3200">
                <a:latin typeface="+mn-lt"/>
              </a:defRPr>
            </a:lvl1pPr>
            <a:lvl2pPr eaLnBrk="1" latinLnBrk="0" hangingPunct="1">
              <a:defRPr kumimoji="0" lang="es-ES" sz="2800">
                <a:latin typeface="+mn-lt"/>
              </a:defRPr>
            </a:lvl2pPr>
            <a:lvl3pPr eaLnBrk="1" latinLnBrk="0" hangingPunct="1">
              <a:defRPr kumimoji="0" lang="es-ES" sz="2400">
                <a:latin typeface="+mn-lt"/>
              </a:defRPr>
            </a:lvl3pPr>
            <a:lvl4pPr eaLnBrk="1" latinLnBrk="0" hangingPunct="1">
              <a:defRPr kumimoji="0" lang="es-ES" sz="2400">
                <a:latin typeface="+mn-lt"/>
              </a:defRPr>
            </a:lvl4pPr>
            <a:lvl5pPr eaLnBrk="1" latinLnBrk="0" hangingPunct="1">
              <a:defRPr kumimoji="0" lang="es-ES" sz="2400">
                <a:latin typeface="+mn-lt"/>
              </a:defRPr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26/06/2011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886849-DA50-4668-A6BC-2A0CFAF6E0FE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600200"/>
            <a:ext cx="4038600" cy="4525963"/>
          </a:xfrm>
        </p:spPr>
        <p:txBody>
          <a:bodyPr/>
          <a:lstStyle>
            <a:lvl1pPr eaLnBrk="1" latinLnBrk="0" hangingPunct="1">
              <a:defRPr kumimoji="0" lang="es-ES" sz="2800"/>
            </a:lvl1pPr>
            <a:lvl2pPr eaLnBrk="1" latinLnBrk="0" hangingPunct="1">
              <a:defRPr kumimoji="0" lang="es-ES" sz="2400"/>
            </a:lvl2pPr>
            <a:lvl3pPr eaLnBrk="1" latinLnBrk="0" hangingPunct="1">
              <a:defRPr kumimoji="0" lang="es-ES" sz="2000"/>
            </a:lvl3pPr>
            <a:lvl4pPr eaLnBrk="1" latinLnBrk="0" hangingPunct="1">
              <a:defRPr kumimoji="0" lang="es-ES" sz="1800"/>
            </a:lvl4pPr>
            <a:lvl5pPr eaLnBrk="1" latinLnBrk="0" hangingPunct="1">
              <a:defRPr kumimoji="0" lang="es-ES" sz="1800"/>
            </a:lvl5pPr>
            <a:lvl6pPr eaLnBrk="1" latinLnBrk="0" hangingPunct="1">
              <a:defRPr kumimoji="0" lang="es-ES" sz="1800"/>
            </a:lvl6pPr>
            <a:lvl7pPr eaLnBrk="1" latinLnBrk="0" hangingPunct="1">
              <a:defRPr kumimoji="0" lang="es-ES" sz="1800"/>
            </a:lvl7pPr>
            <a:lvl8pPr eaLnBrk="1" latinLnBrk="0" hangingPunct="1">
              <a:defRPr kumimoji="0" lang="es-ES" sz="1800"/>
            </a:lvl8pPr>
            <a:lvl9pPr eaLnBrk="1" latinLnBrk="0" hangingPunct="1">
              <a:defRPr kumimoji="0" lang="es-ES"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4038600" cy="4525963"/>
          </a:xfrm>
        </p:spPr>
        <p:txBody>
          <a:bodyPr/>
          <a:lstStyle>
            <a:lvl1pPr eaLnBrk="1" latinLnBrk="0" hangingPunct="1">
              <a:defRPr kumimoji="0" lang="es-ES" sz="2800"/>
            </a:lvl1pPr>
            <a:lvl2pPr eaLnBrk="1" latinLnBrk="0" hangingPunct="1">
              <a:defRPr kumimoji="0" lang="es-ES" sz="2400"/>
            </a:lvl2pPr>
            <a:lvl3pPr eaLnBrk="1" latinLnBrk="0" hangingPunct="1">
              <a:defRPr kumimoji="0" lang="es-ES" sz="2000"/>
            </a:lvl3pPr>
            <a:lvl4pPr eaLnBrk="1" latinLnBrk="0" hangingPunct="1">
              <a:defRPr kumimoji="0" lang="es-ES" sz="1800"/>
            </a:lvl4pPr>
            <a:lvl5pPr eaLnBrk="1" latinLnBrk="0" hangingPunct="1">
              <a:defRPr kumimoji="0" lang="es-ES" sz="1800"/>
            </a:lvl5pPr>
            <a:lvl6pPr eaLnBrk="1" latinLnBrk="0" hangingPunct="1">
              <a:defRPr kumimoji="0" lang="es-ES" sz="1800"/>
            </a:lvl6pPr>
            <a:lvl7pPr eaLnBrk="1" latinLnBrk="0" hangingPunct="1">
              <a:defRPr kumimoji="0" lang="es-ES" sz="1800"/>
            </a:lvl7pPr>
            <a:lvl8pPr eaLnBrk="1" latinLnBrk="0" hangingPunct="1">
              <a:defRPr kumimoji="0" lang="es-ES" sz="1800"/>
            </a:lvl8pPr>
            <a:lvl9pPr eaLnBrk="1" latinLnBrk="0" hangingPunct="1">
              <a:defRPr kumimoji="0" lang="es-ES"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26/06/2011</a:t>
            </a:r>
            <a:endParaRPr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DE22B0-8F2E-4DC5-8FC6-B8CB9DD6AA79}" type="slidenum">
              <a:rPr/>
              <a:pPr>
                <a:defRPr/>
              </a:pPr>
              <a:t>‹#›</a:t>
            </a:fld>
            <a:endParaRPr/>
          </a:p>
        </p:txBody>
      </p:sp>
      <p:sp>
        <p:nvSpPr>
          <p:cNvPr id="8" name="Rectangle 7"/>
          <p:cNvSpPr/>
          <p:nvPr userDrawn="1"/>
        </p:nvSpPr>
        <p:spPr>
          <a:xfrm>
            <a:off x="3071802" y="6321382"/>
            <a:ext cx="6072198" cy="36576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>
                <a:solidFill>
                  <a:srgbClr val="FF6600"/>
                </a:solidFill>
              </a:rPr>
              <a:t>           </a:t>
            </a: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eaLnBrk="1" latinLnBrk="0" hangingPunct="1">
              <a:defRPr kumimoji="0" lang="es-ES"/>
            </a:lvl1pPr>
          </a:lstStyle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535113"/>
            <a:ext cx="4040188" cy="639762"/>
          </a:xfrm>
        </p:spPr>
        <p:txBody>
          <a:bodyPr anchor="b"/>
          <a:lstStyle>
            <a:lvl1pPr marL="0" indent="0" eaLnBrk="1" latinLnBrk="0" hangingPunct="1">
              <a:buNone/>
              <a:defRPr kumimoji="0" lang="es-ES" sz="2400" b="1"/>
            </a:lvl1pPr>
            <a:lvl2pPr marL="457200" indent="0" eaLnBrk="1" latinLnBrk="0" hangingPunct="1">
              <a:buNone/>
              <a:defRPr kumimoji="0" lang="es-ES" sz="2000" b="1"/>
            </a:lvl2pPr>
            <a:lvl3pPr marL="914400" indent="0" eaLnBrk="1" latinLnBrk="0" hangingPunct="1">
              <a:buNone/>
              <a:defRPr kumimoji="0" lang="es-ES" sz="1800" b="1"/>
            </a:lvl3pPr>
            <a:lvl4pPr marL="1371600" indent="0" eaLnBrk="1" latinLnBrk="0" hangingPunct="1">
              <a:buNone/>
              <a:defRPr kumimoji="0" lang="es-ES" sz="1600" b="1"/>
            </a:lvl4pPr>
            <a:lvl5pPr marL="1828800" indent="0" eaLnBrk="1" latinLnBrk="0" hangingPunct="1">
              <a:buNone/>
              <a:defRPr kumimoji="0" lang="es-ES" sz="1600" b="1"/>
            </a:lvl5pPr>
            <a:lvl6pPr marL="2286000" indent="0" eaLnBrk="1" latinLnBrk="0" hangingPunct="1">
              <a:buNone/>
              <a:defRPr kumimoji="0" lang="es-ES" sz="1600" b="1"/>
            </a:lvl6pPr>
            <a:lvl7pPr marL="2743200" indent="0" eaLnBrk="1" latinLnBrk="0" hangingPunct="1">
              <a:buNone/>
              <a:defRPr kumimoji="0" lang="es-ES" sz="1600" b="1"/>
            </a:lvl7pPr>
            <a:lvl8pPr marL="3200400" indent="0" eaLnBrk="1" latinLnBrk="0" hangingPunct="1">
              <a:buNone/>
              <a:defRPr kumimoji="0" lang="es-ES" sz="1600" b="1"/>
            </a:lvl8pPr>
            <a:lvl9pPr marL="3657600" indent="0" eaLnBrk="1" latinLnBrk="0" hangingPunct="1">
              <a:buNone/>
              <a:defRPr kumimoji="0" lang="es-ES"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174875"/>
            <a:ext cx="4040188" cy="3951288"/>
          </a:xfrm>
        </p:spPr>
        <p:txBody>
          <a:bodyPr/>
          <a:lstStyle>
            <a:lvl1pPr eaLnBrk="1" latinLnBrk="0" hangingPunct="1">
              <a:defRPr kumimoji="0" lang="es-ES" sz="2400"/>
            </a:lvl1pPr>
            <a:lvl2pPr eaLnBrk="1" latinLnBrk="0" hangingPunct="1">
              <a:defRPr kumimoji="0" lang="es-ES" sz="2000"/>
            </a:lvl2pPr>
            <a:lvl3pPr eaLnBrk="1" latinLnBrk="0" hangingPunct="1">
              <a:defRPr kumimoji="0" lang="es-ES" sz="1800"/>
            </a:lvl3pPr>
            <a:lvl4pPr eaLnBrk="1" latinLnBrk="0" hangingPunct="1">
              <a:defRPr kumimoji="0" lang="es-ES" sz="1600"/>
            </a:lvl4pPr>
            <a:lvl5pPr eaLnBrk="1" latinLnBrk="0" hangingPunct="1">
              <a:defRPr kumimoji="0" lang="es-ES" sz="1600"/>
            </a:lvl5pPr>
            <a:lvl6pPr eaLnBrk="1" latinLnBrk="0" hangingPunct="1">
              <a:defRPr kumimoji="0" lang="es-ES" sz="1600"/>
            </a:lvl6pPr>
            <a:lvl7pPr eaLnBrk="1" latinLnBrk="0" hangingPunct="1">
              <a:defRPr kumimoji="0" lang="es-ES" sz="1600"/>
            </a:lvl7pPr>
            <a:lvl8pPr eaLnBrk="1" latinLnBrk="0" hangingPunct="1">
              <a:defRPr kumimoji="0" lang="es-ES" sz="1600"/>
            </a:lvl8pPr>
            <a:lvl9pPr eaLnBrk="1" latinLnBrk="0" hangingPunct="1">
              <a:defRPr kumimoji="0" lang="es-ES"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73625" y="1535113"/>
            <a:ext cx="4041775" cy="639762"/>
          </a:xfrm>
        </p:spPr>
        <p:txBody>
          <a:bodyPr anchor="b"/>
          <a:lstStyle>
            <a:lvl1pPr marL="0" indent="0" eaLnBrk="1" latinLnBrk="0" hangingPunct="1">
              <a:buNone/>
              <a:defRPr kumimoji="0" lang="es-ES" sz="2400" b="1"/>
            </a:lvl1pPr>
            <a:lvl2pPr marL="457200" indent="0" eaLnBrk="1" latinLnBrk="0" hangingPunct="1">
              <a:buNone/>
              <a:defRPr kumimoji="0" lang="es-ES" sz="2000" b="1"/>
            </a:lvl2pPr>
            <a:lvl3pPr marL="914400" indent="0" eaLnBrk="1" latinLnBrk="0" hangingPunct="1">
              <a:buNone/>
              <a:defRPr kumimoji="0" lang="es-ES" sz="1800" b="1"/>
            </a:lvl3pPr>
            <a:lvl4pPr marL="1371600" indent="0" eaLnBrk="1" latinLnBrk="0" hangingPunct="1">
              <a:buNone/>
              <a:defRPr kumimoji="0" lang="es-ES" sz="1600" b="1"/>
            </a:lvl4pPr>
            <a:lvl5pPr marL="1828800" indent="0" eaLnBrk="1" latinLnBrk="0" hangingPunct="1">
              <a:buNone/>
              <a:defRPr kumimoji="0" lang="es-ES" sz="1600" b="1"/>
            </a:lvl5pPr>
            <a:lvl6pPr marL="2286000" indent="0" eaLnBrk="1" latinLnBrk="0" hangingPunct="1">
              <a:buNone/>
              <a:defRPr kumimoji="0" lang="es-ES" sz="1600" b="1"/>
            </a:lvl6pPr>
            <a:lvl7pPr marL="2743200" indent="0" eaLnBrk="1" latinLnBrk="0" hangingPunct="1">
              <a:buNone/>
              <a:defRPr kumimoji="0" lang="es-ES" sz="1600" b="1"/>
            </a:lvl7pPr>
            <a:lvl8pPr marL="3200400" indent="0" eaLnBrk="1" latinLnBrk="0" hangingPunct="1">
              <a:buNone/>
              <a:defRPr kumimoji="0" lang="es-ES" sz="1600" b="1"/>
            </a:lvl8pPr>
            <a:lvl9pPr marL="3657600" indent="0" eaLnBrk="1" latinLnBrk="0" hangingPunct="1">
              <a:buNone/>
              <a:defRPr kumimoji="0" lang="es-ES"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73625" y="2174875"/>
            <a:ext cx="4041775" cy="3951288"/>
          </a:xfrm>
        </p:spPr>
        <p:txBody>
          <a:bodyPr/>
          <a:lstStyle>
            <a:lvl1pPr eaLnBrk="1" latinLnBrk="0" hangingPunct="1">
              <a:defRPr kumimoji="0" lang="es-ES" sz="2400"/>
            </a:lvl1pPr>
            <a:lvl2pPr eaLnBrk="1" latinLnBrk="0" hangingPunct="1">
              <a:defRPr kumimoji="0" lang="es-ES" sz="2000"/>
            </a:lvl2pPr>
            <a:lvl3pPr eaLnBrk="1" latinLnBrk="0" hangingPunct="1">
              <a:defRPr kumimoji="0" lang="es-ES" sz="1800"/>
            </a:lvl3pPr>
            <a:lvl4pPr eaLnBrk="1" latinLnBrk="0" hangingPunct="1">
              <a:defRPr kumimoji="0" lang="es-ES" sz="1600"/>
            </a:lvl4pPr>
            <a:lvl5pPr eaLnBrk="1" latinLnBrk="0" hangingPunct="1">
              <a:defRPr kumimoji="0" lang="es-ES" sz="1600"/>
            </a:lvl5pPr>
            <a:lvl6pPr eaLnBrk="1" latinLnBrk="0" hangingPunct="1">
              <a:defRPr kumimoji="0" lang="es-ES" sz="1600"/>
            </a:lvl6pPr>
            <a:lvl7pPr eaLnBrk="1" latinLnBrk="0" hangingPunct="1">
              <a:defRPr kumimoji="0" lang="es-ES" sz="1600"/>
            </a:lvl7pPr>
            <a:lvl8pPr eaLnBrk="1" latinLnBrk="0" hangingPunct="1">
              <a:defRPr kumimoji="0" lang="es-ES" sz="1600"/>
            </a:lvl8pPr>
            <a:lvl9pPr eaLnBrk="1" latinLnBrk="0" hangingPunct="1">
              <a:defRPr kumimoji="0" lang="es-ES"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26/06/2011</a:t>
            </a:r>
            <a:endParaRPr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528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E02D7E-71F2-44FB-BCFD-32A6B2BACE2E}" type="slidenum">
              <a:rPr/>
              <a:pPr>
                <a:defRPr/>
              </a:pPr>
              <a:t>‹#›</a:t>
            </a:fld>
            <a:endParaRPr/>
          </a:p>
        </p:txBody>
      </p:sp>
      <p:sp>
        <p:nvSpPr>
          <p:cNvPr id="10" name="Rectangle 7"/>
          <p:cNvSpPr/>
          <p:nvPr userDrawn="1"/>
        </p:nvSpPr>
        <p:spPr>
          <a:xfrm>
            <a:off x="3071802" y="6321382"/>
            <a:ext cx="6072198" cy="36576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>
                <a:solidFill>
                  <a:srgbClr val="FF6600"/>
                </a:solidFill>
              </a:rPr>
              <a:t>           </a:t>
            </a: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3008313" cy="1162050"/>
          </a:xfrm>
        </p:spPr>
        <p:txBody>
          <a:bodyPr anchor="b"/>
          <a:lstStyle>
            <a:lvl1pPr algn="l" eaLnBrk="1" latinLnBrk="0" hangingPunct="1">
              <a:defRPr kumimoji="0" lang="es-ES" sz="2000" b="1"/>
            </a:lvl1pPr>
          </a:lstStyle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3650" y="273050"/>
            <a:ext cx="5111750" cy="5853113"/>
          </a:xfrm>
        </p:spPr>
        <p:txBody>
          <a:bodyPr/>
          <a:lstStyle>
            <a:lvl1pPr eaLnBrk="1" latinLnBrk="0" hangingPunct="1">
              <a:defRPr kumimoji="0" lang="es-ES" sz="3200"/>
            </a:lvl1pPr>
            <a:lvl2pPr eaLnBrk="1" latinLnBrk="0" hangingPunct="1">
              <a:defRPr kumimoji="0" lang="es-ES" sz="2800"/>
            </a:lvl2pPr>
            <a:lvl3pPr eaLnBrk="1" latinLnBrk="0" hangingPunct="1">
              <a:defRPr kumimoji="0" lang="es-ES" sz="2400"/>
            </a:lvl3pPr>
            <a:lvl4pPr eaLnBrk="1" latinLnBrk="0" hangingPunct="1">
              <a:defRPr kumimoji="0" lang="es-ES" sz="2000"/>
            </a:lvl4pPr>
            <a:lvl5pPr eaLnBrk="1" latinLnBrk="0" hangingPunct="1">
              <a:defRPr kumimoji="0" lang="es-ES" sz="2000"/>
            </a:lvl5pPr>
            <a:lvl6pPr eaLnBrk="1" latinLnBrk="0" hangingPunct="1">
              <a:defRPr kumimoji="0" lang="es-ES" sz="2000"/>
            </a:lvl6pPr>
            <a:lvl7pPr eaLnBrk="1" latinLnBrk="0" hangingPunct="1">
              <a:defRPr kumimoji="0" lang="es-ES" sz="2000"/>
            </a:lvl7pPr>
            <a:lvl8pPr eaLnBrk="1" latinLnBrk="0" hangingPunct="1">
              <a:defRPr kumimoji="0" lang="es-ES" sz="2000"/>
            </a:lvl8pPr>
            <a:lvl9pPr eaLnBrk="1" latinLnBrk="0" hangingPunct="1">
              <a:defRPr kumimoji="0" lang="es-ES"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1435100"/>
            <a:ext cx="3008313" cy="4691063"/>
          </a:xfrm>
        </p:spPr>
        <p:txBody>
          <a:bodyPr/>
          <a:lstStyle>
            <a:lvl1pPr marL="0" indent="0" eaLnBrk="1" latinLnBrk="0" hangingPunct="1">
              <a:buNone/>
              <a:defRPr kumimoji="0" lang="es-ES" sz="1400"/>
            </a:lvl1pPr>
            <a:lvl2pPr marL="457200" indent="0" eaLnBrk="1" latinLnBrk="0" hangingPunct="1">
              <a:buNone/>
              <a:defRPr kumimoji="0" lang="es-ES" sz="1200"/>
            </a:lvl2pPr>
            <a:lvl3pPr marL="914400" indent="0" eaLnBrk="1" latinLnBrk="0" hangingPunct="1">
              <a:buNone/>
              <a:defRPr kumimoji="0" lang="es-ES" sz="1000"/>
            </a:lvl3pPr>
            <a:lvl4pPr marL="1371600" indent="0" eaLnBrk="1" latinLnBrk="0" hangingPunct="1">
              <a:buNone/>
              <a:defRPr kumimoji="0" lang="es-ES" sz="900"/>
            </a:lvl4pPr>
            <a:lvl5pPr marL="1828800" indent="0" eaLnBrk="1" latinLnBrk="0" hangingPunct="1">
              <a:buNone/>
              <a:defRPr kumimoji="0" lang="es-ES" sz="900"/>
            </a:lvl5pPr>
            <a:lvl6pPr marL="2286000" indent="0" eaLnBrk="1" latinLnBrk="0" hangingPunct="1">
              <a:buNone/>
              <a:defRPr kumimoji="0" lang="es-ES" sz="900"/>
            </a:lvl6pPr>
            <a:lvl7pPr marL="2743200" indent="0" eaLnBrk="1" latinLnBrk="0" hangingPunct="1">
              <a:buNone/>
              <a:defRPr kumimoji="0" lang="es-ES" sz="900"/>
            </a:lvl7pPr>
            <a:lvl8pPr marL="3200400" indent="0" eaLnBrk="1" latinLnBrk="0" hangingPunct="1">
              <a:buNone/>
              <a:defRPr kumimoji="0" lang="es-ES" sz="900"/>
            </a:lvl8pPr>
            <a:lvl9pPr marL="3657600" indent="0" eaLnBrk="1" latinLnBrk="0" hangingPunct="1">
              <a:buNone/>
              <a:defRPr kumimoji="0" lang="es-ES"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26/06/2011</a:t>
            </a:r>
            <a:endParaRPr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528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57438F-9981-41DC-A915-2398FB087135}" type="slidenum">
              <a:rPr/>
              <a:pPr>
                <a:defRPr/>
              </a:pPr>
              <a:t>‹#›</a:t>
            </a:fld>
            <a:endParaRPr/>
          </a:p>
        </p:txBody>
      </p:sp>
      <p:sp>
        <p:nvSpPr>
          <p:cNvPr id="8" name="Rectangle 7"/>
          <p:cNvSpPr/>
          <p:nvPr userDrawn="1"/>
        </p:nvSpPr>
        <p:spPr>
          <a:xfrm>
            <a:off x="3071802" y="6321382"/>
            <a:ext cx="6072198" cy="36576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>
                <a:solidFill>
                  <a:srgbClr val="FF6600"/>
                </a:solidFill>
              </a:rPr>
              <a:t>           </a:t>
            </a: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 eaLnBrk="1" latinLnBrk="0" hangingPunct="1">
              <a:defRPr kumimoji="0" lang="es-ES" sz="2000" b="1"/>
            </a:lvl1pPr>
          </a:lstStyle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 eaLnBrk="1" latinLnBrk="0" hangingPunct="1">
              <a:buNone/>
              <a:defRPr kumimoji="0" lang="es-ES" sz="3200"/>
            </a:lvl1pPr>
            <a:lvl2pPr marL="457200" indent="0" eaLnBrk="1" latinLnBrk="0" hangingPunct="1">
              <a:buNone/>
              <a:defRPr kumimoji="0" lang="es-ES" sz="2800"/>
            </a:lvl2pPr>
            <a:lvl3pPr marL="914400" indent="0" eaLnBrk="1" latinLnBrk="0" hangingPunct="1">
              <a:buNone/>
              <a:defRPr kumimoji="0" lang="es-ES" sz="2400"/>
            </a:lvl3pPr>
            <a:lvl4pPr marL="1371600" indent="0" eaLnBrk="1" latinLnBrk="0" hangingPunct="1">
              <a:buNone/>
              <a:defRPr kumimoji="0" lang="es-ES" sz="2000"/>
            </a:lvl4pPr>
            <a:lvl5pPr marL="1828800" indent="0" eaLnBrk="1" latinLnBrk="0" hangingPunct="1">
              <a:buNone/>
              <a:defRPr kumimoji="0" lang="es-ES" sz="2000"/>
            </a:lvl5pPr>
            <a:lvl6pPr marL="2286000" indent="0" eaLnBrk="1" latinLnBrk="0" hangingPunct="1">
              <a:buNone/>
              <a:defRPr kumimoji="0" lang="es-ES" sz="2000"/>
            </a:lvl6pPr>
            <a:lvl7pPr marL="2743200" indent="0" eaLnBrk="1" latinLnBrk="0" hangingPunct="1">
              <a:buNone/>
              <a:defRPr kumimoji="0" lang="es-ES" sz="2000"/>
            </a:lvl7pPr>
            <a:lvl8pPr marL="3200400" indent="0" eaLnBrk="1" latinLnBrk="0" hangingPunct="1">
              <a:buNone/>
              <a:defRPr kumimoji="0" lang="es-ES" sz="2000"/>
            </a:lvl8pPr>
            <a:lvl9pPr marL="3657600" indent="0" eaLnBrk="1" latinLnBrk="0" hangingPunct="1">
              <a:buNone/>
              <a:defRPr kumimoji="0" lang="es-ES" sz="2000"/>
            </a:lvl9pPr>
          </a:lstStyle>
          <a:p>
            <a:pPr lvl="0"/>
            <a:r>
              <a:rPr lang="es-ES" noProof="0" smtClean="0"/>
              <a:t>Haga clic en el icono para agregar una imagen</a:t>
            </a:r>
            <a:endParaRPr lang="es-E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 eaLnBrk="1" latinLnBrk="0" hangingPunct="1">
              <a:buNone/>
              <a:defRPr kumimoji="0" lang="es-ES" sz="1400"/>
            </a:lvl1pPr>
            <a:lvl2pPr marL="457200" indent="0" eaLnBrk="1" latinLnBrk="0" hangingPunct="1">
              <a:buNone/>
              <a:defRPr kumimoji="0" lang="es-ES" sz="1200"/>
            </a:lvl2pPr>
            <a:lvl3pPr marL="914400" indent="0" eaLnBrk="1" latinLnBrk="0" hangingPunct="1">
              <a:buNone/>
              <a:defRPr kumimoji="0" lang="es-ES" sz="1000"/>
            </a:lvl3pPr>
            <a:lvl4pPr marL="1371600" indent="0" eaLnBrk="1" latinLnBrk="0" hangingPunct="1">
              <a:buNone/>
              <a:defRPr kumimoji="0" lang="es-ES" sz="900"/>
            </a:lvl4pPr>
            <a:lvl5pPr marL="1828800" indent="0" eaLnBrk="1" latinLnBrk="0" hangingPunct="1">
              <a:buNone/>
              <a:defRPr kumimoji="0" lang="es-ES" sz="900"/>
            </a:lvl5pPr>
            <a:lvl6pPr marL="2286000" indent="0" eaLnBrk="1" latinLnBrk="0" hangingPunct="1">
              <a:buNone/>
              <a:defRPr kumimoji="0" lang="es-ES" sz="900"/>
            </a:lvl6pPr>
            <a:lvl7pPr marL="2743200" indent="0" eaLnBrk="1" latinLnBrk="0" hangingPunct="1">
              <a:buNone/>
              <a:defRPr kumimoji="0" lang="es-ES" sz="900"/>
            </a:lvl7pPr>
            <a:lvl8pPr marL="3200400" indent="0" eaLnBrk="1" latinLnBrk="0" hangingPunct="1">
              <a:buNone/>
              <a:defRPr kumimoji="0" lang="es-ES" sz="900"/>
            </a:lvl8pPr>
            <a:lvl9pPr marL="3657600" indent="0" eaLnBrk="1" latinLnBrk="0" hangingPunct="1">
              <a:buNone/>
              <a:defRPr kumimoji="0" lang="es-ES"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26/06/2011</a:t>
            </a:r>
            <a:endParaRPr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528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DEF992-ED3E-42AC-89FD-F0FAE35ECFE6}" type="slidenum">
              <a:rPr/>
              <a:pPr>
                <a:defRPr/>
              </a:pPr>
              <a:t>‹#›</a:t>
            </a:fld>
            <a:endParaRPr/>
          </a:p>
        </p:txBody>
      </p:sp>
      <p:sp>
        <p:nvSpPr>
          <p:cNvPr id="8" name="Rectangle 7"/>
          <p:cNvSpPr/>
          <p:nvPr userDrawn="1"/>
        </p:nvSpPr>
        <p:spPr>
          <a:xfrm>
            <a:off x="3071802" y="6321382"/>
            <a:ext cx="6072198" cy="36576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>
                <a:solidFill>
                  <a:srgbClr val="FF6600"/>
                </a:solidFill>
              </a:rPr>
              <a:t>           </a:t>
            </a:r>
          </a:p>
        </p:txBody>
      </p:sp>
    </p:spTree>
  </p:cSld>
  <p:clrMapOvr>
    <a:masterClrMapping/>
  </p:clrMapOvr>
  <p:transition spd="slow"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26/06/2011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C3FA48-8053-4A18-B172-EF8FB0FB1C70}" type="slidenum">
              <a:rPr/>
              <a:pPr>
                <a:defRPr/>
              </a:pPr>
              <a:t>‹#›</a:t>
            </a:fld>
            <a:endParaRPr/>
          </a:p>
        </p:txBody>
      </p:sp>
      <p:sp>
        <p:nvSpPr>
          <p:cNvPr id="7" name="Rectangle 7"/>
          <p:cNvSpPr/>
          <p:nvPr userDrawn="1"/>
        </p:nvSpPr>
        <p:spPr>
          <a:xfrm>
            <a:off x="3071802" y="6321382"/>
            <a:ext cx="6072198" cy="36576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>
                <a:solidFill>
                  <a:srgbClr val="FF6600"/>
                </a:solidFill>
              </a:rPr>
              <a:t>           </a:t>
            </a:r>
          </a:p>
        </p:txBody>
      </p:sp>
    </p:spTree>
  </p:cSld>
  <p:clrMapOvr>
    <a:masterClrMapping/>
  </p:clrMapOvr>
  <p:transition spd="slow"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y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274638"/>
            <a:ext cx="58674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26/06/2011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528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CA70CB-AB3F-460D-A06D-72D2B67A6908}" type="slidenum">
              <a:rPr/>
              <a:pPr>
                <a:defRPr/>
              </a:pPr>
              <a:t>‹#›</a:t>
            </a:fld>
            <a:endParaRPr/>
          </a:p>
        </p:txBody>
      </p:sp>
      <p:sp>
        <p:nvSpPr>
          <p:cNvPr id="7" name="Rectangle 7"/>
          <p:cNvSpPr/>
          <p:nvPr userDrawn="1"/>
        </p:nvSpPr>
        <p:spPr>
          <a:xfrm>
            <a:off x="3071802" y="6321382"/>
            <a:ext cx="6072198" cy="36576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>
                <a:solidFill>
                  <a:srgbClr val="FF6600"/>
                </a:solidFill>
              </a:rPr>
              <a:t>           </a:t>
            </a:r>
          </a:p>
        </p:txBody>
      </p:sp>
    </p:spTree>
  </p:cSld>
  <p:clrMapOvr>
    <a:masterClrMapping/>
  </p:clrMapOvr>
  <p:transition spd="slow"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26/06/2011</a:t>
            </a:r>
            <a:endParaRPr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528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459C7C-68DC-4A46-9485-4B5F6DF93386}" type="slidenum">
              <a:rPr/>
              <a:pPr>
                <a:defRPr/>
              </a:pPr>
              <a:t>‹#›</a:t>
            </a:fld>
            <a:endParaRPr/>
          </a:p>
        </p:txBody>
      </p:sp>
      <p:sp>
        <p:nvSpPr>
          <p:cNvPr id="7" name="Rectangle 7"/>
          <p:cNvSpPr/>
          <p:nvPr userDrawn="1"/>
        </p:nvSpPr>
        <p:spPr>
          <a:xfrm>
            <a:off x="3071802" y="6321382"/>
            <a:ext cx="6072198" cy="36576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>
                <a:solidFill>
                  <a:srgbClr val="FF6600"/>
                </a:solidFill>
              </a:rPr>
              <a:t>           </a:t>
            </a: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26/06/2011</a:t>
            </a:r>
            <a:endParaRPr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528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C16FE9-77ED-422A-A68B-CF866395F816}" type="slidenum">
              <a:rPr/>
              <a:pPr>
                <a:defRPr/>
              </a:pPr>
              <a:t>‹#›</a:t>
            </a:fld>
            <a:endParaRPr/>
          </a:p>
        </p:txBody>
      </p:sp>
      <p:sp>
        <p:nvSpPr>
          <p:cNvPr id="6" name="Rectangle 7"/>
          <p:cNvSpPr/>
          <p:nvPr userDrawn="1"/>
        </p:nvSpPr>
        <p:spPr>
          <a:xfrm>
            <a:off x="3071802" y="6321382"/>
            <a:ext cx="6072198" cy="36576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>
                <a:solidFill>
                  <a:srgbClr val="FF6600"/>
                </a:solidFill>
              </a:rPr>
              <a:t>           </a:t>
            </a: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lo el fon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3" y="0"/>
            <a:ext cx="9101137" cy="688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26/06/2011</a:t>
            </a:r>
            <a:endParaRPr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528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AF30EA-75F1-4F72-9BC1-E4876D18BB01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6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2863" y="0"/>
            <a:ext cx="9101137" cy="688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762000" y="274638"/>
            <a:ext cx="8077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  <a:endParaRPr lang="en-US" smtClean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762000" y="1600200"/>
            <a:ext cx="80772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20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lang="es-ES"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26/06/2011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056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lang="es-ES"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22EFC0C-79F5-417E-B3C9-102106EECFA6}" type="slidenum">
              <a:rPr/>
              <a:pPr>
                <a:defRPr/>
              </a:pPr>
              <a:t>‹#›</a:t>
            </a:fld>
            <a:endParaRPr/>
          </a:p>
        </p:txBody>
      </p:sp>
      <p:pic>
        <p:nvPicPr>
          <p:cNvPr id="1032" name="Picture 7"/>
          <p:cNvPicPr>
            <a:picLocks noChangeAspect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-152400" y="-109538"/>
            <a:ext cx="819150" cy="7083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5" r:id="rId10"/>
    <p:sldLayoutId id="2147483676" r:id="rId11"/>
    <p:sldLayoutId id="2147483680" r:id="rId12"/>
  </p:sldLayoutIdLst>
  <p:transition spd="slow">
    <p:wipe dir="d"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fontAlgn="base">
        <a:spcBef>
          <a:spcPct val="0"/>
        </a:spcBef>
        <a:spcAft>
          <a:spcPct val="0"/>
        </a:spcAft>
        <a:defRPr lang="es-ES"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lang="es-ES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lang="es-ES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lang="es-ES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lang="es-ES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lang="es-ES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es-ES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es-ES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es-ES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es-ES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kumimoji="0" lang="es-ES"/>
      </a:defPPr>
      <a:lvl1pPr marL="0" algn="l" defTabSz="914400" rtl="0" eaLnBrk="1" latinLnBrk="0" hangingPunct="1">
        <a:defRPr kumimoji="0" lang="es-ES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0" lang="es-ES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0" lang="es-ES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0" lang="es-ES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0" lang="es-ES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0" lang="es-ES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0" lang="es-ES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0" lang="es-ES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0" lang="es-ES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8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8.jpe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8.jpe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8.jpe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8.jpeg"/><Relationship Id="rId7" Type="http://schemas.openxmlformats.org/officeDocument/2006/relationships/diagramColors" Target="../diagrams/colors5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8.jpeg"/><Relationship Id="rId7" Type="http://schemas.openxmlformats.org/officeDocument/2006/relationships/diagramColors" Target="../diagrams/colors6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openxmlformats.org/officeDocument/2006/relationships/image" Target="../media/image8.jpeg"/><Relationship Id="rId7" Type="http://schemas.openxmlformats.org/officeDocument/2006/relationships/diagramColors" Target="../diagrams/colors7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4" Type="http://schemas.openxmlformats.org/officeDocument/2006/relationships/diagramData" Target="../diagrams/data7.xml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8.xml"/><Relationship Id="rId3" Type="http://schemas.openxmlformats.org/officeDocument/2006/relationships/image" Target="../media/image8.jpeg"/><Relationship Id="rId7" Type="http://schemas.openxmlformats.org/officeDocument/2006/relationships/diagramColors" Target="../diagrams/colors8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diagramQuickStyle" Target="../diagrams/quickStyle8.xml"/><Relationship Id="rId5" Type="http://schemas.openxmlformats.org/officeDocument/2006/relationships/diagramLayout" Target="../diagrams/layout8.xml"/><Relationship Id="rId4" Type="http://schemas.openxmlformats.org/officeDocument/2006/relationships/diagramData" Target="../diagrams/data8.xml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9.xml"/><Relationship Id="rId3" Type="http://schemas.openxmlformats.org/officeDocument/2006/relationships/image" Target="../media/image8.jpeg"/><Relationship Id="rId7" Type="http://schemas.openxmlformats.org/officeDocument/2006/relationships/diagramColors" Target="../diagrams/colors9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diagramQuickStyle" Target="../diagrams/quickStyle9.xml"/><Relationship Id="rId5" Type="http://schemas.openxmlformats.org/officeDocument/2006/relationships/diagramLayout" Target="../diagrams/layout9.xml"/><Relationship Id="rId4" Type="http://schemas.openxmlformats.org/officeDocument/2006/relationships/diagramData" Target="../diagrams/data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0.xml"/><Relationship Id="rId3" Type="http://schemas.openxmlformats.org/officeDocument/2006/relationships/image" Target="../media/image8.jpeg"/><Relationship Id="rId7" Type="http://schemas.openxmlformats.org/officeDocument/2006/relationships/diagramColors" Target="../diagrams/colors10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6" Type="http://schemas.openxmlformats.org/officeDocument/2006/relationships/diagramQuickStyle" Target="../diagrams/quickStyle10.xml"/><Relationship Id="rId5" Type="http://schemas.openxmlformats.org/officeDocument/2006/relationships/diagramLayout" Target="../diagrams/layout10.xml"/><Relationship Id="rId4" Type="http://schemas.openxmlformats.org/officeDocument/2006/relationships/diagramData" Target="../diagrams/data10.xml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1.xml"/><Relationship Id="rId13" Type="http://schemas.openxmlformats.org/officeDocument/2006/relationships/image" Target="../media/image10.png"/><Relationship Id="rId3" Type="http://schemas.openxmlformats.org/officeDocument/2006/relationships/image" Target="../media/image8.jpeg"/><Relationship Id="rId7" Type="http://schemas.openxmlformats.org/officeDocument/2006/relationships/diagramColors" Target="../diagrams/colors11.xml"/><Relationship Id="rId12" Type="http://schemas.openxmlformats.org/officeDocument/2006/relationships/diagramColors" Target="../diagrams/colors11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6" Type="http://schemas.openxmlformats.org/officeDocument/2006/relationships/diagramQuickStyle" Target="../diagrams/quickStyle11.xml"/><Relationship Id="rId11" Type="http://schemas.openxmlformats.org/officeDocument/2006/relationships/diagramQuickStyle" Target="../diagrams/quickStyle11.xml"/><Relationship Id="rId5" Type="http://schemas.openxmlformats.org/officeDocument/2006/relationships/diagramLayout" Target="../diagrams/layout11.xml"/><Relationship Id="rId10" Type="http://schemas.openxmlformats.org/officeDocument/2006/relationships/diagramLayout" Target="../diagrams/layout11.xml"/><Relationship Id="rId4" Type="http://schemas.openxmlformats.org/officeDocument/2006/relationships/diagramData" Target="../diagrams/data11.xml"/><Relationship Id="rId9" Type="http://schemas.openxmlformats.org/officeDocument/2006/relationships/diagramData" Target="../diagrams/data12.xml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2.xml"/><Relationship Id="rId3" Type="http://schemas.openxmlformats.org/officeDocument/2006/relationships/image" Target="../media/image8.jpeg"/><Relationship Id="rId7" Type="http://schemas.openxmlformats.org/officeDocument/2006/relationships/diagramColors" Target="../diagrams/colors12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6" Type="http://schemas.openxmlformats.org/officeDocument/2006/relationships/diagramQuickStyle" Target="../diagrams/quickStyle12.xml"/><Relationship Id="rId5" Type="http://schemas.openxmlformats.org/officeDocument/2006/relationships/diagramLayout" Target="../diagrams/layout12.xml"/><Relationship Id="rId4" Type="http://schemas.openxmlformats.org/officeDocument/2006/relationships/diagramData" Target="../diagrams/data13.xml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3.xml"/><Relationship Id="rId3" Type="http://schemas.openxmlformats.org/officeDocument/2006/relationships/image" Target="../media/image8.jpeg"/><Relationship Id="rId7" Type="http://schemas.openxmlformats.org/officeDocument/2006/relationships/diagramColors" Target="../diagrams/colors13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6" Type="http://schemas.openxmlformats.org/officeDocument/2006/relationships/diagramQuickStyle" Target="../diagrams/quickStyle13.xml"/><Relationship Id="rId5" Type="http://schemas.openxmlformats.org/officeDocument/2006/relationships/diagramLayout" Target="../diagrams/layout13.xml"/><Relationship Id="rId4" Type="http://schemas.openxmlformats.org/officeDocument/2006/relationships/diagramData" Target="../diagrams/data14.xml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4.xml"/><Relationship Id="rId3" Type="http://schemas.openxmlformats.org/officeDocument/2006/relationships/image" Target="../media/image8.jpeg"/><Relationship Id="rId7" Type="http://schemas.openxmlformats.org/officeDocument/2006/relationships/diagramColors" Target="../diagrams/colors14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6" Type="http://schemas.openxmlformats.org/officeDocument/2006/relationships/diagramQuickStyle" Target="../diagrams/quickStyle14.xml"/><Relationship Id="rId5" Type="http://schemas.openxmlformats.org/officeDocument/2006/relationships/diagramLayout" Target="../diagrams/layout14.xml"/><Relationship Id="rId4" Type="http://schemas.openxmlformats.org/officeDocument/2006/relationships/diagramData" Target="../diagrams/data1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5.xml"/><Relationship Id="rId3" Type="http://schemas.openxmlformats.org/officeDocument/2006/relationships/image" Target="../media/image8.jpeg"/><Relationship Id="rId7" Type="http://schemas.openxmlformats.org/officeDocument/2006/relationships/diagramColors" Target="../diagrams/colors15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Relationship Id="rId6" Type="http://schemas.openxmlformats.org/officeDocument/2006/relationships/diagramQuickStyle" Target="../diagrams/quickStyle15.xml"/><Relationship Id="rId5" Type="http://schemas.openxmlformats.org/officeDocument/2006/relationships/diagramLayout" Target="../diagrams/layout15.xml"/><Relationship Id="rId4" Type="http://schemas.openxmlformats.org/officeDocument/2006/relationships/diagramData" Target="../diagrams/data1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.xml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907704" y="3581400"/>
            <a:ext cx="7236296" cy="762000"/>
          </a:xfrm>
        </p:spPr>
        <p:txBody>
          <a:bodyPr rtlCol="0"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s-ES" sz="1800" dirty="0" smtClean="0">
                <a:solidFill>
                  <a:schemeClr val="accent6">
                    <a:lumMod val="75000"/>
                  </a:schemeClr>
                </a:solidFill>
              </a:rPr>
              <a:t>PROYECTO DE REVISIÓN Y ACTUALIZACIÓN DE LOS CRITERIOS DE PROTECCIONES</a:t>
            </a:r>
            <a:r>
              <a:rPr lang="es-ES" sz="2000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es-ES" sz="2000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es-ES" sz="2000" dirty="0" smtClean="0">
                <a:solidFill>
                  <a:schemeClr val="accent6">
                    <a:lumMod val="75000"/>
                  </a:schemeClr>
                </a:solidFill>
              </a:rPr>
              <a:t>–PRACP–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en-US" sz="2800" dirty="0">
                <a:solidFill>
                  <a:schemeClr val="accent6">
                    <a:lumMod val="75000"/>
                  </a:schemeClr>
                </a:solidFill>
              </a:rPr>
            </a:br>
            <a:endParaRPr lang="es-ES" sz="2800" dirty="0">
              <a:solidFill>
                <a:schemeClr val="accent6">
                  <a:lumMod val="75000"/>
                </a:schemeClr>
              </a:solidFill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4139952" y="0"/>
            <a:ext cx="1861948" cy="1412776"/>
            <a:chOff x="7643834" y="0"/>
            <a:chExt cx="1285884" cy="1000108"/>
          </a:xfrm>
        </p:grpSpPr>
        <p:pic>
          <p:nvPicPr>
            <p:cNvPr id="11" name="Picture 17" descr="logo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7643834" y="0"/>
              <a:ext cx="1285852" cy="833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2" name="Group 14"/>
            <p:cNvGrpSpPr/>
            <p:nvPr/>
          </p:nvGrpSpPr>
          <p:grpSpPr>
            <a:xfrm>
              <a:off x="7643834" y="142852"/>
              <a:ext cx="1285884" cy="857256"/>
              <a:chOff x="7643834" y="142852"/>
              <a:chExt cx="1285884" cy="857256"/>
            </a:xfrm>
          </p:grpSpPr>
          <p:sp>
            <p:nvSpPr>
              <p:cNvPr id="13" name="TextBox 12"/>
              <p:cNvSpPr txBox="1"/>
              <p:nvPr/>
            </p:nvSpPr>
            <p:spPr>
              <a:xfrm>
                <a:off x="7643834" y="714356"/>
                <a:ext cx="1285884" cy="285752"/>
              </a:xfrm>
              <a:prstGeom prst="rect">
                <a:avLst/>
              </a:prstGeom>
              <a:ln>
                <a:solidFill>
                  <a:srgbClr val="009ED6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en-US" sz="1600" b="1" smtClean="0">
                    <a:solidFill>
                      <a:srgbClr val="009ED6"/>
                    </a:solidFill>
                    <a:latin typeface="Malgun Gothic" pitchFamily="34" charset="-127"/>
                    <a:ea typeface="Malgun Gothic" pitchFamily="34" charset="-127"/>
                    <a:cs typeface="Calibri" pitchFamily="34" charset="0"/>
                  </a:rPr>
                  <a:t>OC-SENI</a:t>
                </a:r>
                <a:endParaRPr lang="en-US" sz="1600" b="1">
                  <a:solidFill>
                    <a:srgbClr val="009ED6"/>
                  </a:solidFill>
                  <a:latin typeface="Malgun Gothic" pitchFamily="34" charset="-127"/>
                  <a:ea typeface="Malgun Gothic" pitchFamily="34" charset="-127"/>
                  <a:cs typeface="Calibri" pitchFamily="34" charset="0"/>
                </a:endParaRP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7643834" y="142852"/>
                <a:ext cx="1285884" cy="571504"/>
              </a:xfrm>
              <a:prstGeom prst="rect">
                <a:avLst/>
              </a:prstGeom>
              <a:noFill/>
              <a:ln>
                <a:solidFill>
                  <a:srgbClr val="009ED6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640" y="1772816"/>
            <a:ext cx="7812360" cy="936104"/>
          </a:xfrm>
          <a:noFill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riblet"/>
          </a:sp3d>
        </p:spPr>
        <p:style>
          <a:lnRef idx="0">
            <a:schemeClr val="accent5"/>
          </a:lnRef>
          <a:fillRef idx="1001">
            <a:schemeClr val="lt1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 fontAlgn="auto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defRPr/>
            </a:pPr>
            <a:r>
              <a:rPr lang="es-DO" sz="3200" b="1" cap="small" dirty="0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ORGANISMO COORDINADOR DEL SISTEMA ELÉCTRICO NACIONAL INTERCONECTADO</a:t>
            </a:r>
          </a:p>
        </p:txBody>
      </p:sp>
      <p:pic>
        <p:nvPicPr>
          <p:cNvPr id="15" name="Picture 6"/>
          <p:cNvPicPr>
            <a:picLocks noChangeAspect="1"/>
          </p:cNvPicPr>
          <p:nvPr/>
        </p:nvPicPr>
        <p:blipFill>
          <a:blip r:embed="rId6" cstate="print"/>
          <a:srcRect t="-23"/>
          <a:stretch>
            <a:fillRect/>
          </a:stretch>
        </p:blipFill>
        <p:spPr bwMode="auto">
          <a:xfrm>
            <a:off x="53752" y="-1588"/>
            <a:ext cx="2555776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2887753"/>
              </p:ext>
            </p:extLst>
          </p:nvPr>
        </p:nvGraphicFramePr>
        <p:xfrm>
          <a:off x="2743200" y="5715000"/>
          <a:ext cx="6337284" cy="680120"/>
        </p:xfrm>
        <a:graphic>
          <a:graphicData uri="http://schemas.openxmlformats.org/drawingml/2006/table">
            <a:tbl>
              <a:tblPr/>
              <a:tblGrid>
                <a:gridCol w="373865"/>
                <a:gridCol w="1302535"/>
                <a:gridCol w="1219200"/>
                <a:gridCol w="1394123"/>
                <a:gridCol w="1238086"/>
                <a:gridCol w="809475"/>
              </a:tblGrid>
              <a:tr h="220625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050" b="1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V0</a:t>
                      </a:r>
                      <a:endParaRPr lang="es-DO" sz="1050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2899" marR="428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  <a:lumOff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050" b="1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Elaborado por</a:t>
                      </a:r>
                      <a:endParaRPr lang="es-DO" sz="1050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2899" marR="428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  <a:lumOff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50" b="1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Revisado por</a:t>
                      </a:r>
                      <a:endParaRPr lang="es-DO" sz="1050" dirty="0" smtClean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2899" marR="428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  <a:lumOff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050" b="1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Aprobado por</a:t>
                      </a:r>
                      <a:endParaRPr lang="es-DO" sz="1050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2899" marR="428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  <a:lumOff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DO" sz="1050" b="1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Referencia</a:t>
                      </a:r>
                      <a:endParaRPr lang="es-DO" sz="1050" b="1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2899" marR="428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  <a:lumOff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050" b="1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Fecha</a:t>
                      </a:r>
                      <a:endParaRPr lang="es-DO" sz="1050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2899" marR="428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  <a:lumOff val="10000"/>
                      </a:schemeClr>
                    </a:solidFill>
                  </a:tcPr>
                </a:tc>
              </a:tr>
              <a:tr h="459495">
                <a:tc vMerge="1">
                  <a:txBody>
                    <a:bodyPr/>
                    <a:lstStyle/>
                    <a:p>
                      <a:endParaRPr lang="es-D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DO" sz="900" baseline="0" noProof="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Kepler Luciano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DO" sz="900" baseline="0" noProof="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Analista de protecciones</a:t>
                      </a:r>
                    </a:p>
                  </a:txBody>
                  <a:tcPr marL="42899" marR="428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  <a:lumOff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baseline="0" dirty="0" smtClean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2899" marR="428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  <a:lumOff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Peter Santana</a:t>
                      </a:r>
                      <a:endParaRPr lang="es-ES" sz="900" baseline="0" dirty="0" smtClean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aseline="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Encargado área de Estudios</a:t>
                      </a:r>
                      <a:endParaRPr lang="es-ES" sz="900" dirty="0" smtClean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2899" marR="428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  <a:lumOff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DO" sz="900" kern="1200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2899" marR="428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  <a:lumOff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90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2016-11-25</a:t>
                      </a:r>
                      <a:endParaRPr lang="es-DO" sz="900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2899" marR="428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  <a:lumOff val="1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1331640" y="2924944"/>
            <a:ext cx="7812360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p3d>
            <a:bevelT w="63500" h="25400" prst="riblet"/>
          </a:sp3d>
        </p:spPr>
        <p:style>
          <a:lnRef idx="0">
            <a:schemeClr val="accent5"/>
          </a:lnRef>
          <a:fillRef idx="1001">
            <a:schemeClr val="lt1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DO" sz="24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Gerencia de Operaciones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1411963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711995" y="67852"/>
            <a:ext cx="8077200" cy="851162"/>
          </a:xfrm>
        </p:spPr>
        <p:txBody>
          <a:bodyPr/>
          <a:lstStyle/>
          <a:p>
            <a:pPr algn="ctr"/>
            <a:r>
              <a:rPr lang="es-CO" sz="3600" b="1" dirty="0" smtClean="0">
                <a:solidFill>
                  <a:schemeClr val="accent6">
                    <a:lumMod val="75000"/>
                  </a:schemeClr>
                </a:solidFill>
              </a:rPr>
              <a:t>OBJETIVOS</a:t>
            </a:r>
            <a:endParaRPr lang="es-ES" sz="3600" dirty="0"/>
          </a:p>
        </p:txBody>
      </p:sp>
      <p:sp>
        <p:nvSpPr>
          <p:cNvPr id="18" name="Content Placeholder 17"/>
          <p:cNvSpPr>
            <a:spLocks noGrp="1"/>
          </p:cNvSpPr>
          <p:nvPr>
            <p:ph idx="1"/>
          </p:nvPr>
        </p:nvSpPr>
        <p:spPr>
          <a:xfrm>
            <a:off x="762000" y="1295400"/>
            <a:ext cx="8077200" cy="4495799"/>
          </a:xfrm>
        </p:spPr>
        <p:txBody>
          <a:bodyPr wrap="square" anchor="t" anchorCtr="0">
            <a:noAutofit/>
          </a:bodyPr>
          <a:lstStyle/>
          <a:p>
            <a:pPr lvl="0" algn="just">
              <a:spcBef>
                <a:spcPts val="0"/>
              </a:spcBef>
              <a:buClr>
                <a:schemeClr val="accent6">
                  <a:lumMod val="75000"/>
                </a:schemeClr>
              </a:buClr>
              <a:buFont typeface="Wingdings" pitchFamily="2" charset="2"/>
              <a:buChar char="q"/>
              <a:defRPr/>
            </a:pPr>
            <a:r>
              <a:rPr lang="es-DO" altLang="zh-CN" sz="3000" dirty="0" smtClean="0">
                <a:cs typeface="Calibri" pitchFamily="34" charset="0"/>
              </a:rPr>
              <a:t>Presentar la guía de selección, ajuste y coordinación de las protecciones del SENI.</a:t>
            </a:r>
          </a:p>
          <a:p>
            <a:pPr lvl="0" algn="just">
              <a:spcBef>
                <a:spcPts val="0"/>
              </a:spcBef>
              <a:buClr>
                <a:schemeClr val="accent6">
                  <a:lumMod val="75000"/>
                </a:schemeClr>
              </a:buClr>
              <a:buFont typeface="Wingdings" pitchFamily="2" charset="2"/>
              <a:buChar char="q"/>
              <a:defRPr/>
            </a:pPr>
            <a:endParaRPr lang="es-DO" altLang="zh-CN" sz="3000" dirty="0" smtClean="0">
              <a:cs typeface="Calibri" pitchFamily="34" charset="0"/>
            </a:endParaRPr>
          </a:p>
          <a:p>
            <a:pPr lvl="0" algn="just">
              <a:spcBef>
                <a:spcPts val="0"/>
              </a:spcBef>
              <a:buClr>
                <a:schemeClr val="accent6">
                  <a:lumMod val="75000"/>
                </a:schemeClr>
              </a:buClr>
              <a:buFont typeface="Wingdings" pitchFamily="2" charset="2"/>
              <a:buChar char="q"/>
              <a:defRPr/>
            </a:pPr>
            <a:r>
              <a:rPr lang="es-DO" altLang="zh-CN" sz="3000" dirty="0" smtClean="0">
                <a:solidFill>
                  <a:srgbClr val="003300"/>
                </a:solidFill>
                <a:cs typeface="Calibri" pitchFamily="34" charset="0"/>
              </a:rPr>
              <a:t>Escuchar sus </a:t>
            </a:r>
            <a:r>
              <a:rPr lang="es-DO" altLang="zh-CN" sz="3000" dirty="0" smtClean="0">
                <a:solidFill>
                  <a:srgbClr val="003300"/>
                </a:solidFill>
                <a:cs typeface="Calibri" pitchFamily="34" charset="0"/>
              </a:rPr>
              <a:t>comentarios </a:t>
            </a:r>
            <a:r>
              <a:rPr lang="es-DO" altLang="zh-CN" sz="3000" dirty="0" smtClean="0">
                <a:solidFill>
                  <a:srgbClr val="003300"/>
                </a:solidFill>
                <a:cs typeface="Calibri" pitchFamily="34" charset="0"/>
              </a:rPr>
              <a:t>sobre la guía propuesta.</a:t>
            </a:r>
          </a:p>
          <a:p>
            <a:endParaRPr lang="es-DO" sz="3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AF30EA-75F1-4F72-9BC1-E4876D18BB01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7668343" y="-24"/>
            <a:ext cx="1269841" cy="1052760"/>
            <a:chOff x="7643834" y="0"/>
            <a:chExt cx="1285884" cy="1000108"/>
          </a:xfrm>
        </p:grpSpPr>
        <p:pic>
          <p:nvPicPr>
            <p:cNvPr id="10" name="Picture 17" descr="logo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7643834" y="0"/>
              <a:ext cx="1285852" cy="833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1" name="Group 14"/>
            <p:cNvGrpSpPr/>
            <p:nvPr/>
          </p:nvGrpSpPr>
          <p:grpSpPr>
            <a:xfrm>
              <a:off x="7643834" y="142852"/>
              <a:ext cx="1285884" cy="857256"/>
              <a:chOff x="7643834" y="142852"/>
              <a:chExt cx="1285884" cy="857256"/>
            </a:xfrm>
          </p:grpSpPr>
          <p:sp>
            <p:nvSpPr>
              <p:cNvPr id="12" name="TextBox 11"/>
              <p:cNvSpPr txBox="1"/>
              <p:nvPr/>
            </p:nvSpPr>
            <p:spPr>
              <a:xfrm>
                <a:off x="7643834" y="714356"/>
                <a:ext cx="1285884" cy="285752"/>
              </a:xfrm>
              <a:prstGeom prst="rect">
                <a:avLst/>
              </a:prstGeom>
              <a:ln>
                <a:solidFill>
                  <a:srgbClr val="009ED6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en-US" sz="1600" b="1" smtClean="0">
                    <a:solidFill>
                      <a:srgbClr val="009ED6"/>
                    </a:solidFill>
                    <a:latin typeface="Malgun Gothic" pitchFamily="34" charset="-127"/>
                    <a:ea typeface="Malgun Gothic" pitchFamily="34" charset="-127"/>
                    <a:cs typeface="Calibri" pitchFamily="34" charset="0"/>
                  </a:rPr>
                  <a:t>OC-SENI</a:t>
                </a:r>
                <a:endParaRPr lang="en-US" sz="1600" b="1">
                  <a:solidFill>
                    <a:srgbClr val="009ED6"/>
                  </a:solidFill>
                  <a:latin typeface="Malgun Gothic" pitchFamily="34" charset="-127"/>
                  <a:ea typeface="Malgun Gothic" pitchFamily="34" charset="-127"/>
                  <a:cs typeface="Calibri" pitchFamily="34" charset="0"/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7643834" y="142852"/>
                <a:ext cx="1285884" cy="571504"/>
              </a:xfrm>
              <a:prstGeom prst="rect">
                <a:avLst/>
              </a:prstGeom>
              <a:noFill/>
              <a:ln>
                <a:solidFill>
                  <a:srgbClr val="009ED6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4" name="Rectangle 13"/>
          <p:cNvSpPr/>
          <p:nvPr/>
        </p:nvSpPr>
        <p:spPr>
          <a:xfrm>
            <a:off x="3071802" y="6321382"/>
            <a:ext cx="6072198" cy="36576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>
                <a:solidFill>
                  <a:srgbClr val="FF6600"/>
                </a:solidFill>
              </a:rPr>
              <a:t>           </a:t>
            </a:r>
          </a:p>
        </p:txBody>
      </p:sp>
      <p:sp>
        <p:nvSpPr>
          <p:cNvPr id="15" name="Footer Placeholder 4"/>
          <p:cNvSpPr txBox="1">
            <a:spLocks/>
          </p:cNvSpPr>
          <p:nvPr/>
        </p:nvSpPr>
        <p:spPr>
          <a:xfrm>
            <a:off x="2857488" y="6362215"/>
            <a:ext cx="37862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lang="es-ES" sz="800">
                <a:solidFill>
                  <a:schemeClr val="tx1">
                    <a:tint val="75000"/>
                  </a:schemeClr>
                </a:solidFill>
                <a:latin typeface="Malgun Gothic" pitchFamily="34" charset="-127"/>
                <a:ea typeface="Malgun Gothic" pitchFamily="34" charset="-127"/>
                <a:cs typeface="Calibri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9ED6"/>
                </a:solidFill>
                <a:effectLst/>
                <a:uLnTx/>
                <a:uFillTx/>
                <a:latin typeface="Malgun Gothic" pitchFamily="34" charset="-127"/>
                <a:ea typeface="Malgun Gothic" pitchFamily="34" charset="-127"/>
                <a:cs typeface="Calibri" pitchFamily="34" charset="0"/>
              </a:rPr>
              <a:t>ORGANISMO COORDINADOR DEL SISTEMA ELÉCTRICO NACIONAL INTERCONECTADO DE LA REPÚBLICA DOMINICANA, INC.</a:t>
            </a:r>
            <a:endParaRPr kumimoji="0" lang="es-MX" sz="800" b="0" i="0" u="none" strike="noStrike" kern="1200" cap="none" spc="0" normalizeH="0" baseline="0" noProof="0" dirty="0">
              <a:ln>
                <a:noFill/>
              </a:ln>
              <a:solidFill>
                <a:srgbClr val="009ED6"/>
              </a:solidFill>
              <a:effectLst/>
              <a:uLnTx/>
              <a:uFillTx/>
              <a:latin typeface="Malgun Gothic" pitchFamily="34" charset="-127"/>
              <a:ea typeface="Malgun Gothic" pitchFamily="34" charset="-127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10264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711995" y="67852"/>
            <a:ext cx="8077200" cy="851162"/>
          </a:xfrm>
        </p:spPr>
        <p:txBody>
          <a:bodyPr/>
          <a:lstStyle/>
          <a:p>
            <a:r>
              <a:rPr lang="es-CO" sz="3600" b="1" dirty="0" smtClean="0">
                <a:solidFill>
                  <a:schemeClr val="accent6">
                    <a:lumMod val="75000"/>
                  </a:schemeClr>
                </a:solidFill>
              </a:rPr>
              <a:t>Guía de protecciones del </a:t>
            </a:r>
            <a:r>
              <a:rPr lang="es-CO" sz="3600" b="1" dirty="0" err="1" smtClean="0">
                <a:solidFill>
                  <a:schemeClr val="accent6">
                    <a:lumMod val="75000"/>
                  </a:schemeClr>
                </a:solidFill>
              </a:rPr>
              <a:t>SENI</a:t>
            </a:r>
            <a:endParaRPr lang="es-ES" sz="3600" dirty="0"/>
          </a:p>
        </p:txBody>
      </p:sp>
      <p:sp>
        <p:nvSpPr>
          <p:cNvPr id="18" name="Content Placeholder 17"/>
          <p:cNvSpPr>
            <a:spLocks noGrp="1"/>
          </p:cNvSpPr>
          <p:nvPr>
            <p:ph idx="1"/>
          </p:nvPr>
        </p:nvSpPr>
        <p:spPr>
          <a:xfrm>
            <a:off x="639231" y="1066800"/>
            <a:ext cx="8305800" cy="6858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es-DO" dirty="0" smtClean="0">
                <a:solidFill>
                  <a:srgbClr val="009900"/>
                </a:solidFill>
              </a:rPr>
              <a:t>Estructura</a:t>
            </a:r>
            <a:endParaRPr lang="es-DO" dirty="0">
              <a:solidFill>
                <a:srgbClr val="0099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AF30EA-75F1-4F72-9BC1-E4876D18BB01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7668343" y="-24"/>
            <a:ext cx="1269841" cy="1052760"/>
            <a:chOff x="7643834" y="0"/>
            <a:chExt cx="1285884" cy="1000108"/>
          </a:xfrm>
        </p:grpSpPr>
        <p:pic>
          <p:nvPicPr>
            <p:cNvPr id="10" name="Picture 17" descr="logo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7643834" y="0"/>
              <a:ext cx="1285852" cy="833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1" name="Group 14"/>
            <p:cNvGrpSpPr/>
            <p:nvPr/>
          </p:nvGrpSpPr>
          <p:grpSpPr>
            <a:xfrm>
              <a:off x="7643834" y="142852"/>
              <a:ext cx="1285884" cy="857256"/>
              <a:chOff x="7643834" y="142852"/>
              <a:chExt cx="1285884" cy="857256"/>
            </a:xfrm>
          </p:grpSpPr>
          <p:sp>
            <p:nvSpPr>
              <p:cNvPr id="12" name="TextBox 11"/>
              <p:cNvSpPr txBox="1"/>
              <p:nvPr/>
            </p:nvSpPr>
            <p:spPr>
              <a:xfrm>
                <a:off x="7643834" y="714356"/>
                <a:ext cx="1285884" cy="285752"/>
              </a:xfrm>
              <a:prstGeom prst="rect">
                <a:avLst/>
              </a:prstGeom>
              <a:ln>
                <a:solidFill>
                  <a:srgbClr val="009ED6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en-US" sz="1600" b="1" dirty="0" smtClean="0">
                    <a:solidFill>
                      <a:srgbClr val="009ED6"/>
                    </a:solidFill>
                    <a:latin typeface="Malgun Gothic" pitchFamily="34" charset="-127"/>
                    <a:ea typeface="Malgun Gothic" pitchFamily="34" charset="-127"/>
                    <a:cs typeface="Calibri" pitchFamily="34" charset="0"/>
                  </a:rPr>
                  <a:t>OC-SENI</a:t>
                </a:r>
                <a:endParaRPr lang="en-US" sz="1600" b="1" dirty="0">
                  <a:solidFill>
                    <a:srgbClr val="009ED6"/>
                  </a:solidFill>
                  <a:latin typeface="Malgun Gothic" pitchFamily="34" charset="-127"/>
                  <a:ea typeface="Malgun Gothic" pitchFamily="34" charset="-127"/>
                  <a:cs typeface="Calibri" pitchFamily="34" charset="0"/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7643834" y="142852"/>
                <a:ext cx="1285884" cy="571504"/>
              </a:xfrm>
              <a:prstGeom prst="rect">
                <a:avLst/>
              </a:prstGeom>
              <a:noFill/>
              <a:ln>
                <a:solidFill>
                  <a:srgbClr val="009ED6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14" name="Rectangle 13"/>
          <p:cNvSpPr/>
          <p:nvPr/>
        </p:nvSpPr>
        <p:spPr>
          <a:xfrm>
            <a:off x="3071802" y="6321382"/>
            <a:ext cx="6072198" cy="36576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>
                <a:solidFill>
                  <a:srgbClr val="FF6600"/>
                </a:solidFill>
              </a:rPr>
              <a:t>           </a:t>
            </a:r>
          </a:p>
        </p:txBody>
      </p:sp>
      <p:sp>
        <p:nvSpPr>
          <p:cNvPr id="15" name="Footer Placeholder 4"/>
          <p:cNvSpPr txBox="1">
            <a:spLocks/>
          </p:cNvSpPr>
          <p:nvPr/>
        </p:nvSpPr>
        <p:spPr>
          <a:xfrm>
            <a:off x="2857488" y="6362215"/>
            <a:ext cx="37862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lang="es-ES" sz="800">
                <a:solidFill>
                  <a:schemeClr val="tx1">
                    <a:tint val="75000"/>
                  </a:schemeClr>
                </a:solidFill>
                <a:latin typeface="Malgun Gothic" pitchFamily="34" charset="-127"/>
                <a:ea typeface="Malgun Gothic" pitchFamily="34" charset="-127"/>
                <a:cs typeface="Calibri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9ED6"/>
                </a:solidFill>
                <a:effectLst/>
                <a:uLnTx/>
                <a:uFillTx/>
                <a:latin typeface="Malgun Gothic" pitchFamily="34" charset="-127"/>
                <a:ea typeface="Malgun Gothic" pitchFamily="34" charset="-127"/>
                <a:cs typeface="Calibri" pitchFamily="34" charset="0"/>
              </a:rPr>
              <a:t>ORGANISMO COORDINADOR DEL SISTEMA ELÉCTRICO NACIONAL INTERCONECTADO DE LA REPÚBLICA DOMINICANA, INC.</a:t>
            </a:r>
            <a:endParaRPr kumimoji="0" lang="es-MX" sz="800" b="0" i="0" u="none" strike="noStrike" kern="1200" cap="none" spc="0" normalizeH="0" baseline="0" noProof="0" dirty="0">
              <a:ln>
                <a:noFill/>
              </a:ln>
              <a:solidFill>
                <a:srgbClr val="009ED6"/>
              </a:solidFill>
              <a:effectLst/>
              <a:uLnTx/>
              <a:uFillTx/>
              <a:latin typeface="Malgun Gothic" pitchFamily="34" charset="-127"/>
              <a:ea typeface="Malgun Gothic" pitchFamily="34" charset="-127"/>
              <a:cs typeface="Calibri" pitchFamily="34" charset="0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4054273" y="3349997"/>
            <a:ext cx="1160896" cy="1160896"/>
            <a:chOff x="2543751" y="1591348"/>
            <a:chExt cx="1160896" cy="1160896"/>
          </a:xfrm>
          <a:scene3d>
            <a:camera prst="orthographicFront"/>
            <a:lightRig rig="chilly" dir="t"/>
          </a:scene3d>
        </p:grpSpPr>
        <p:sp>
          <p:nvSpPr>
            <p:cNvPr id="46" name="Oval 45"/>
            <p:cNvSpPr/>
            <p:nvPr/>
          </p:nvSpPr>
          <p:spPr>
            <a:xfrm>
              <a:off x="2543751" y="1591348"/>
              <a:ext cx="1160896" cy="1160896"/>
            </a:xfrm>
            <a:prstGeom prst="ellipse">
              <a:avLst/>
            </a:prstGeom>
            <a:sp3d prstMaterial="translucentPowder">
              <a:bevelT w="127000" h="25400" prst="softRound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7" name="Oval 4"/>
            <p:cNvSpPr/>
            <p:nvPr/>
          </p:nvSpPr>
          <p:spPr>
            <a:xfrm>
              <a:off x="2713760" y="1761357"/>
              <a:ext cx="820878" cy="820878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320" tIns="20320" rIns="20320" bIns="20320" numCol="1" spcCol="1270" anchor="ctr" anchorCtr="0">
              <a:noAutofit/>
            </a:bodyPr>
            <a:lstStyle/>
            <a:p>
              <a:pPr lvl="0" algn="ctr" defTabSz="711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600" kern="1200" dirty="0" smtClean="0">
                  <a:solidFill>
                    <a:schemeClr val="tx1"/>
                  </a:solidFill>
                </a:rPr>
                <a:t>Guía</a:t>
              </a:r>
              <a:endParaRPr lang="es-DO" sz="16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4437369" y="2975121"/>
            <a:ext cx="394704" cy="264912"/>
            <a:chOff x="2926847" y="1216472"/>
            <a:chExt cx="394704" cy="264912"/>
          </a:xfrm>
          <a:scene3d>
            <a:camera prst="orthographicFront"/>
            <a:lightRig rig="chilly" dir="t"/>
          </a:scene3d>
        </p:grpSpPr>
        <p:sp>
          <p:nvSpPr>
            <p:cNvPr id="44" name="Right Arrow 43"/>
            <p:cNvSpPr/>
            <p:nvPr/>
          </p:nvSpPr>
          <p:spPr>
            <a:xfrm rot="16200000">
              <a:off x="2991743" y="1151576"/>
              <a:ext cx="264912" cy="394704"/>
            </a:xfrm>
            <a:prstGeom prst="rightArrow">
              <a:avLst>
                <a:gd name="adj1" fmla="val 60000"/>
                <a:gd name="adj2" fmla="val 50000"/>
              </a:avLst>
            </a:prstGeom>
            <a:sp3d z="-70000" extrusionH="1700" prstMaterial="translucentPowder">
              <a:bevelT w="25400" h="6350" prst="softRound"/>
              <a:bevelB w="0" h="0" prst="convex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5" name="Right Arrow 6"/>
            <p:cNvSpPr/>
            <p:nvPr/>
          </p:nvSpPr>
          <p:spPr>
            <a:xfrm rot="16200000">
              <a:off x="3031480" y="1270254"/>
              <a:ext cx="185438" cy="236822"/>
            </a:xfrm>
            <a:prstGeom prst="rect">
              <a:avLst/>
            </a:prstGeom>
            <a:sp3d z="-700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DO" sz="1600" kern="1200">
                <a:solidFill>
                  <a:schemeClr val="tx1"/>
                </a:solidFill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3847320" y="1524000"/>
            <a:ext cx="1545336" cy="1408176"/>
            <a:chOff x="2590797" y="76193"/>
            <a:chExt cx="1066805" cy="1015320"/>
          </a:xfrm>
          <a:scene3d>
            <a:camera prst="orthographicFront"/>
            <a:lightRig rig="chilly" dir="t"/>
          </a:scene3d>
        </p:grpSpPr>
        <p:sp>
          <p:nvSpPr>
            <p:cNvPr id="42" name="Oval 41"/>
            <p:cNvSpPr/>
            <p:nvPr/>
          </p:nvSpPr>
          <p:spPr>
            <a:xfrm>
              <a:off x="2590797" y="76193"/>
              <a:ext cx="1066805" cy="1015320"/>
            </a:xfrm>
            <a:prstGeom prst="ellipse">
              <a:avLst/>
            </a:prstGeom>
            <a:sp3d prstMaterial="translucentPowder">
              <a:bevelT w="127000" h="25400" prst="softRound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3" name="Oval 8"/>
            <p:cNvSpPr/>
            <p:nvPr/>
          </p:nvSpPr>
          <p:spPr>
            <a:xfrm>
              <a:off x="2747027" y="224883"/>
              <a:ext cx="754345" cy="717940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240" tIns="15240" rIns="15240" bIns="15240" numCol="1" spcCol="1270" anchor="ctr" anchorCtr="0">
              <a:noAutofit/>
            </a:bodyPr>
            <a:lstStyle/>
            <a:p>
              <a:pPr lvl="0" algn="ctr" defTabSz="5334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200" kern="1200" dirty="0" smtClean="0">
                  <a:solidFill>
                    <a:schemeClr val="tx1"/>
                  </a:solidFill>
                </a:rPr>
                <a:t>Aspectos generales</a:t>
              </a:r>
              <a:endParaRPr lang="es-DO" sz="12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5317125" y="3733093"/>
            <a:ext cx="245618" cy="394704"/>
            <a:chOff x="3806603" y="1974444"/>
            <a:chExt cx="245618" cy="394704"/>
          </a:xfrm>
          <a:scene3d>
            <a:camera prst="orthographicFront"/>
            <a:lightRig rig="chilly" dir="t"/>
          </a:scene3d>
        </p:grpSpPr>
        <p:sp>
          <p:nvSpPr>
            <p:cNvPr id="40" name="Right Arrow 39"/>
            <p:cNvSpPr/>
            <p:nvPr/>
          </p:nvSpPr>
          <p:spPr>
            <a:xfrm>
              <a:off x="3806603" y="1974444"/>
              <a:ext cx="245618" cy="394704"/>
            </a:xfrm>
            <a:prstGeom prst="rightArrow">
              <a:avLst>
                <a:gd name="adj1" fmla="val 60000"/>
                <a:gd name="adj2" fmla="val 50000"/>
              </a:avLst>
            </a:prstGeom>
            <a:sp3d z="-70000" extrusionH="1700" prstMaterial="translucentPowder">
              <a:bevelT w="25400" h="6350" prst="softRound"/>
              <a:bevelB w="0" h="0" prst="convex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3311292"/>
                <a:satOff val="13270"/>
                <a:lumOff val="2876"/>
                <a:alphaOff val="0"/>
              </a:schemeClr>
            </a:fillRef>
            <a:effectRef idx="0">
              <a:schemeClr val="accent5">
                <a:hueOff val="-3311292"/>
                <a:satOff val="13270"/>
                <a:lumOff val="2876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1" name="Right Arrow 10"/>
            <p:cNvSpPr/>
            <p:nvPr/>
          </p:nvSpPr>
          <p:spPr>
            <a:xfrm>
              <a:off x="3806603" y="2053385"/>
              <a:ext cx="171933" cy="236822"/>
            </a:xfrm>
            <a:prstGeom prst="rect">
              <a:avLst/>
            </a:prstGeom>
            <a:sp3d z="-700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DO" sz="1600" kern="1200">
                <a:solidFill>
                  <a:schemeClr val="tx1"/>
                </a:solidFill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5653200" y="3234582"/>
            <a:ext cx="1546920" cy="1403316"/>
            <a:chOff x="4168079" y="1591348"/>
            <a:chExt cx="1160896" cy="1160896"/>
          </a:xfrm>
          <a:scene3d>
            <a:camera prst="orthographicFront"/>
            <a:lightRig rig="chilly" dir="t"/>
          </a:scene3d>
        </p:grpSpPr>
        <p:sp>
          <p:nvSpPr>
            <p:cNvPr id="38" name="Oval 37"/>
            <p:cNvSpPr/>
            <p:nvPr/>
          </p:nvSpPr>
          <p:spPr>
            <a:xfrm>
              <a:off x="4168079" y="1591348"/>
              <a:ext cx="1160896" cy="1160896"/>
            </a:xfrm>
            <a:prstGeom prst="ellipse">
              <a:avLst/>
            </a:prstGeom>
            <a:sp3d prstMaterial="translucentPowder">
              <a:bevelT w="127000" h="25400" prst="softRound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3311292"/>
                <a:satOff val="13270"/>
                <a:lumOff val="2876"/>
                <a:alphaOff val="0"/>
              </a:schemeClr>
            </a:fillRef>
            <a:effectRef idx="0">
              <a:schemeClr val="accent5">
                <a:hueOff val="-3311292"/>
                <a:satOff val="13270"/>
                <a:lumOff val="2876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9" name="Oval 12"/>
            <p:cNvSpPr/>
            <p:nvPr/>
          </p:nvSpPr>
          <p:spPr>
            <a:xfrm>
              <a:off x="4338088" y="1761357"/>
              <a:ext cx="820878" cy="820878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240" tIns="15240" rIns="15240" bIns="15240" numCol="1" spcCol="1270" anchor="ctr" anchorCtr="0">
              <a:noAutofit/>
            </a:bodyPr>
            <a:lstStyle/>
            <a:p>
              <a:pPr lvl="0" algn="ctr" defTabSz="5334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200" kern="1200" dirty="0" smtClean="0">
                  <a:solidFill>
                    <a:schemeClr val="tx1"/>
                  </a:solidFill>
                </a:rPr>
                <a:t>Criterios de protección y especificaciones de diseño</a:t>
              </a:r>
              <a:endParaRPr lang="es-DO" sz="12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4437369" y="4612848"/>
            <a:ext cx="394704" cy="245618"/>
            <a:chOff x="2926847" y="2854199"/>
            <a:chExt cx="394704" cy="245618"/>
          </a:xfrm>
          <a:scene3d>
            <a:camera prst="orthographicFront"/>
            <a:lightRig rig="chilly" dir="t"/>
          </a:scene3d>
        </p:grpSpPr>
        <p:sp>
          <p:nvSpPr>
            <p:cNvPr id="36" name="Right Arrow 35"/>
            <p:cNvSpPr/>
            <p:nvPr/>
          </p:nvSpPr>
          <p:spPr>
            <a:xfrm rot="5400000">
              <a:off x="3001390" y="2779656"/>
              <a:ext cx="245618" cy="394704"/>
            </a:xfrm>
            <a:prstGeom prst="rightArrow">
              <a:avLst>
                <a:gd name="adj1" fmla="val 60000"/>
                <a:gd name="adj2" fmla="val 50000"/>
              </a:avLst>
            </a:prstGeom>
            <a:sp3d z="-70000" extrusionH="1700" prstMaterial="translucentPowder">
              <a:bevelT w="25400" h="6350" prst="softRound"/>
              <a:bevelB w="0" h="0" prst="convex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6622584"/>
                <a:satOff val="26541"/>
                <a:lumOff val="5752"/>
                <a:alphaOff val="0"/>
              </a:schemeClr>
            </a:fillRef>
            <a:effectRef idx="0">
              <a:schemeClr val="accent5">
                <a:hueOff val="-6622584"/>
                <a:satOff val="26541"/>
                <a:lumOff val="5752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7" name="Right Arrow 14"/>
            <p:cNvSpPr/>
            <p:nvPr/>
          </p:nvSpPr>
          <p:spPr>
            <a:xfrm rot="5400000">
              <a:off x="3038233" y="2821755"/>
              <a:ext cx="171933" cy="236822"/>
            </a:xfrm>
            <a:prstGeom prst="rect">
              <a:avLst/>
            </a:prstGeom>
            <a:sp3d z="-700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DO" sz="1600" kern="1200">
                <a:solidFill>
                  <a:schemeClr val="tx1"/>
                </a:solidFill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3893400" y="4889655"/>
            <a:ext cx="1545336" cy="1408176"/>
            <a:chOff x="2543751" y="3215676"/>
            <a:chExt cx="1160896" cy="1160896"/>
          </a:xfrm>
          <a:scene3d>
            <a:camera prst="orthographicFront"/>
            <a:lightRig rig="chilly" dir="t"/>
          </a:scene3d>
        </p:grpSpPr>
        <p:sp>
          <p:nvSpPr>
            <p:cNvPr id="34" name="Oval 33"/>
            <p:cNvSpPr/>
            <p:nvPr/>
          </p:nvSpPr>
          <p:spPr>
            <a:xfrm>
              <a:off x="2543751" y="3215676"/>
              <a:ext cx="1160896" cy="1160896"/>
            </a:xfrm>
            <a:prstGeom prst="ellipse">
              <a:avLst/>
            </a:prstGeom>
            <a:sp3d prstMaterial="translucentPowder">
              <a:bevelT w="127000" h="25400" prst="softRound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6622584"/>
                <a:satOff val="26541"/>
                <a:lumOff val="5752"/>
                <a:alphaOff val="0"/>
              </a:schemeClr>
            </a:fillRef>
            <a:effectRef idx="0">
              <a:schemeClr val="accent5">
                <a:hueOff val="-6622584"/>
                <a:satOff val="26541"/>
                <a:lumOff val="5752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5" name="Oval 16"/>
            <p:cNvSpPr/>
            <p:nvPr/>
          </p:nvSpPr>
          <p:spPr>
            <a:xfrm>
              <a:off x="2713760" y="3385685"/>
              <a:ext cx="820878" cy="820878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970" tIns="13970" rIns="13970" bIns="13970" numCol="1" spcCol="1270" anchor="ctr" anchorCtr="0">
              <a:noAutofit/>
            </a:bodyPr>
            <a:lstStyle/>
            <a:p>
              <a:pPr lvl="0" algn="ctr" defTabSz="4889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100" kern="1200" dirty="0" smtClean="0">
                  <a:solidFill>
                    <a:schemeClr val="tx1"/>
                  </a:solidFill>
                </a:rPr>
                <a:t>Criterios de ajuste y coordinación de las protecciones</a:t>
              </a:r>
              <a:endParaRPr lang="es-DO" sz="11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3706700" y="3733093"/>
            <a:ext cx="245618" cy="394704"/>
            <a:chOff x="2196178" y="1974444"/>
            <a:chExt cx="245618" cy="394704"/>
          </a:xfrm>
          <a:scene3d>
            <a:camera prst="orthographicFront"/>
            <a:lightRig rig="chilly" dir="t"/>
          </a:scene3d>
        </p:grpSpPr>
        <p:sp>
          <p:nvSpPr>
            <p:cNvPr id="32" name="Right Arrow 31"/>
            <p:cNvSpPr/>
            <p:nvPr/>
          </p:nvSpPr>
          <p:spPr>
            <a:xfrm rot="10800000">
              <a:off x="2196178" y="1974444"/>
              <a:ext cx="245618" cy="394704"/>
            </a:xfrm>
            <a:prstGeom prst="rightArrow">
              <a:avLst>
                <a:gd name="adj1" fmla="val 60000"/>
                <a:gd name="adj2" fmla="val 50000"/>
              </a:avLst>
            </a:prstGeom>
            <a:sp3d z="-70000" extrusionH="1700" prstMaterial="translucentPowder">
              <a:bevelT w="25400" h="6350" prst="softRound"/>
              <a:bevelB w="0" h="0" prst="convex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9933876"/>
                <a:satOff val="39811"/>
                <a:lumOff val="8628"/>
                <a:alphaOff val="0"/>
              </a:schemeClr>
            </a:fillRef>
            <a:effectRef idx="0">
              <a:schemeClr val="accent5">
                <a:hueOff val="-9933876"/>
                <a:satOff val="39811"/>
                <a:lumOff val="8628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3" name="Right Arrow 18"/>
            <p:cNvSpPr/>
            <p:nvPr/>
          </p:nvSpPr>
          <p:spPr>
            <a:xfrm rot="21600000">
              <a:off x="2269863" y="2053385"/>
              <a:ext cx="171933" cy="236822"/>
            </a:xfrm>
            <a:prstGeom prst="rect">
              <a:avLst/>
            </a:prstGeom>
            <a:sp3d z="-700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DO" sz="1600" kern="1200">
                <a:solidFill>
                  <a:schemeClr val="tx1"/>
                </a:solidFill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2133600" y="3231459"/>
            <a:ext cx="1545336" cy="1408176"/>
            <a:chOff x="919423" y="1591348"/>
            <a:chExt cx="1160896" cy="1160896"/>
          </a:xfrm>
          <a:scene3d>
            <a:camera prst="orthographicFront"/>
            <a:lightRig rig="chilly" dir="t"/>
          </a:scene3d>
        </p:grpSpPr>
        <p:sp>
          <p:nvSpPr>
            <p:cNvPr id="30" name="Oval 29"/>
            <p:cNvSpPr/>
            <p:nvPr/>
          </p:nvSpPr>
          <p:spPr>
            <a:xfrm>
              <a:off x="919423" y="1591348"/>
              <a:ext cx="1160896" cy="1160896"/>
            </a:xfrm>
            <a:prstGeom prst="ellipse">
              <a:avLst/>
            </a:prstGeom>
            <a:sp3d prstMaterial="translucentPowder">
              <a:bevelT w="127000" h="25400" prst="softRound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9933876"/>
                <a:satOff val="39811"/>
                <a:lumOff val="8628"/>
                <a:alphaOff val="0"/>
              </a:schemeClr>
            </a:fillRef>
            <a:effectRef idx="0">
              <a:schemeClr val="accent5">
                <a:hueOff val="-9933876"/>
                <a:satOff val="39811"/>
                <a:lumOff val="8628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1" name="Oval 20"/>
            <p:cNvSpPr/>
            <p:nvPr/>
          </p:nvSpPr>
          <p:spPr>
            <a:xfrm>
              <a:off x="1089432" y="1761357"/>
              <a:ext cx="820878" cy="820878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240" tIns="15240" rIns="15240" bIns="15240" numCol="1" spcCol="1270" anchor="ctr" anchorCtr="0">
              <a:noAutofit/>
            </a:bodyPr>
            <a:lstStyle/>
            <a:p>
              <a:pPr lvl="0" algn="ctr" defTabSz="5334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200" kern="1200" dirty="0" smtClean="0">
                  <a:solidFill>
                    <a:schemeClr val="tx1"/>
                  </a:solidFill>
                </a:rPr>
                <a:t>Estudios eléctricos</a:t>
              </a:r>
              <a:endParaRPr lang="es-DO" sz="1200" kern="12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1315337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711995" y="67852"/>
            <a:ext cx="8077200" cy="851162"/>
          </a:xfrm>
        </p:spPr>
        <p:txBody>
          <a:bodyPr/>
          <a:lstStyle/>
          <a:p>
            <a:r>
              <a:rPr lang="es-CO" sz="3600" b="1" dirty="0" smtClean="0">
                <a:solidFill>
                  <a:schemeClr val="accent6">
                    <a:lumMod val="75000"/>
                  </a:schemeClr>
                </a:solidFill>
              </a:rPr>
              <a:t>Guía de protecciones del </a:t>
            </a:r>
            <a:r>
              <a:rPr lang="es-CO" sz="3600" b="1" dirty="0" err="1" smtClean="0">
                <a:solidFill>
                  <a:schemeClr val="accent6">
                    <a:lumMod val="75000"/>
                  </a:schemeClr>
                </a:solidFill>
              </a:rPr>
              <a:t>SENI</a:t>
            </a:r>
            <a:endParaRPr lang="es-ES" sz="3600" dirty="0"/>
          </a:p>
        </p:txBody>
      </p:sp>
      <p:sp>
        <p:nvSpPr>
          <p:cNvPr id="18" name="Content Placeholder 17"/>
          <p:cNvSpPr>
            <a:spLocks noGrp="1"/>
          </p:cNvSpPr>
          <p:nvPr>
            <p:ph idx="1"/>
          </p:nvPr>
        </p:nvSpPr>
        <p:spPr>
          <a:xfrm>
            <a:off x="908845" y="3276600"/>
            <a:ext cx="7683500" cy="6858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DO" dirty="0">
                <a:solidFill>
                  <a:srgbClr val="009900"/>
                </a:solidFill>
              </a:rPr>
              <a:t>Aspectos generales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AF30EA-75F1-4F72-9BC1-E4876D18BB01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7668343" y="-24"/>
            <a:ext cx="1269841" cy="1052760"/>
            <a:chOff x="7643834" y="0"/>
            <a:chExt cx="1285884" cy="1000108"/>
          </a:xfrm>
        </p:grpSpPr>
        <p:pic>
          <p:nvPicPr>
            <p:cNvPr id="10" name="Picture 17" descr="logo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7643834" y="0"/>
              <a:ext cx="1285852" cy="833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1" name="Group 14"/>
            <p:cNvGrpSpPr/>
            <p:nvPr/>
          </p:nvGrpSpPr>
          <p:grpSpPr>
            <a:xfrm>
              <a:off x="7643834" y="142852"/>
              <a:ext cx="1285884" cy="857256"/>
              <a:chOff x="7643834" y="142852"/>
              <a:chExt cx="1285884" cy="857256"/>
            </a:xfrm>
          </p:grpSpPr>
          <p:sp>
            <p:nvSpPr>
              <p:cNvPr id="12" name="TextBox 11"/>
              <p:cNvSpPr txBox="1"/>
              <p:nvPr/>
            </p:nvSpPr>
            <p:spPr>
              <a:xfrm>
                <a:off x="7643834" y="714356"/>
                <a:ext cx="1285884" cy="285752"/>
              </a:xfrm>
              <a:prstGeom prst="rect">
                <a:avLst/>
              </a:prstGeom>
              <a:ln>
                <a:solidFill>
                  <a:srgbClr val="009ED6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en-US" sz="1600" b="1" dirty="0" smtClean="0">
                    <a:solidFill>
                      <a:srgbClr val="009ED6"/>
                    </a:solidFill>
                    <a:latin typeface="Malgun Gothic" pitchFamily="34" charset="-127"/>
                    <a:ea typeface="Malgun Gothic" pitchFamily="34" charset="-127"/>
                    <a:cs typeface="Calibri" pitchFamily="34" charset="0"/>
                  </a:rPr>
                  <a:t>OC-SENI</a:t>
                </a:r>
                <a:endParaRPr lang="en-US" sz="1600" b="1" dirty="0">
                  <a:solidFill>
                    <a:srgbClr val="009ED6"/>
                  </a:solidFill>
                  <a:latin typeface="Malgun Gothic" pitchFamily="34" charset="-127"/>
                  <a:ea typeface="Malgun Gothic" pitchFamily="34" charset="-127"/>
                  <a:cs typeface="Calibri" pitchFamily="34" charset="0"/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7643834" y="142852"/>
                <a:ext cx="1285884" cy="571504"/>
              </a:xfrm>
              <a:prstGeom prst="rect">
                <a:avLst/>
              </a:prstGeom>
              <a:noFill/>
              <a:ln>
                <a:solidFill>
                  <a:srgbClr val="009ED6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14" name="Rectangle 13"/>
          <p:cNvSpPr/>
          <p:nvPr/>
        </p:nvSpPr>
        <p:spPr>
          <a:xfrm>
            <a:off x="3071802" y="6321382"/>
            <a:ext cx="6072198" cy="36576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>
                <a:solidFill>
                  <a:srgbClr val="FF6600"/>
                </a:solidFill>
              </a:rPr>
              <a:t>           </a:t>
            </a:r>
          </a:p>
        </p:txBody>
      </p:sp>
      <p:sp>
        <p:nvSpPr>
          <p:cNvPr id="15" name="Footer Placeholder 4"/>
          <p:cNvSpPr txBox="1">
            <a:spLocks/>
          </p:cNvSpPr>
          <p:nvPr/>
        </p:nvSpPr>
        <p:spPr>
          <a:xfrm>
            <a:off x="2857488" y="6362215"/>
            <a:ext cx="37862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lang="es-ES" sz="800">
                <a:solidFill>
                  <a:schemeClr val="tx1">
                    <a:tint val="75000"/>
                  </a:schemeClr>
                </a:solidFill>
                <a:latin typeface="Malgun Gothic" pitchFamily="34" charset="-127"/>
                <a:ea typeface="Malgun Gothic" pitchFamily="34" charset="-127"/>
                <a:cs typeface="Calibri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9ED6"/>
                </a:solidFill>
                <a:effectLst/>
                <a:uLnTx/>
                <a:uFillTx/>
                <a:latin typeface="Malgun Gothic" pitchFamily="34" charset="-127"/>
                <a:ea typeface="Malgun Gothic" pitchFamily="34" charset="-127"/>
                <a:cs typeface="Calibri" pitchFamily="34" charset="0"/>
              </a:rPr>
              <a:t>ORGANISMO COORDINADOR DEL SISTEMA ELÉCTRICO NACIONAL INTERCONECTADO DE LA REPÚBLICA DOMINICANA, INC.</a:t>
            </a:r>
            <a:endParaRPr kumimoji="0" lang="es-MX" sz="800" b="0" i="0" u="none" strike="noStrike" kern="1200" cap="none" spc="0" normalizeH="0" baseline="0" noProof="0" dirty="0">
              <a:ln>
                <a:noFill/>
              </a:ln>
              <a:solidFill>
                <a:srgbClr val="009ED6"/>
              </a:solidFill>
              <a:effectLst/>
              <a:uLnTx/>
              <a:uFillTx/>
              <a:latin typeface="Malgun Gothic" pitchFamily="34" charset="-127"/>
              <a:ea typeface="Malgun Gothic" pitchFamily="34" charset="-127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71413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711995" y="67852"/>
            <a:ext cx="8077200" cy="851162"/>
          </a:xfrm>
        </p:spPr>
        <p:txBody>
          <a:bodyPr/>
          <a:lstStyle/>
          <a:p>
            <a:r>
              <a:rPr lang="es-CO" sz="3600" b="1" dirty="0" smtClean="0">
                <a:solidFill>
                  <a:schemeClr val="accent6">
                    <a:lumMod val="75000"/>
                  </a:schemeClr>
                </a:solidFill>
              </a:rPr>
              <a:t>Guía de protecciones del </a:t>
            </a:r>
            <a:r>
              <a:rPr lang="es-CO" sz="3600" b="1" dirty="0" err="1" smtClean="0">
                <a:solidFill>
                  <a:schemeClr val="accent6">
                    <a:lumMod val="75000"/>
                  </a:schemeClr>
                </a:solidFill>
              </a:rPr>
              <a:t>SENI</a:t>
            </a:r>
            <a:endParaRPr lang="es-ES" sz="3600" dirty="0"/>
          </a:p>
        </p:txBody>
      </p:sp>
      <p:sp>
        <p:nvSpPr>
          <p:cNvPr id="18" name="Content Placeholder 17"/>
          <p:cNvSpPr>
            <a:spLocks noGrp="1"/>
          </p:cNvSpPr>
          <p:nvPr>
            <p:ph idx="1"/>
          </p:nvPr>
        </p:nvSpPr>
        <p:spPr>
          <a:xfrm>
            <a:off x="639231" y="1066800"/>
            <a:ext cx="8305800" cy="6858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es-DO" dirty="0" smtClean="0">
                <a:solidFill>
                  <a:srgbClr val="009900"/>
                </a:solidFill>
              </a:rPr>
              <a:t>Aspectos generales</a:t>
            </a:r>
            <a:endParaRPr lang="es-DO" dirty="0">
              <a:solidFill>
                <a:srgbClr val="0099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AF30EA-75F1-4F72-9BC1-E4876D18BB01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7668343" y="-24"/>
            <a:ext cx="1269841" cy="1052760"/>
            <a:chOff x="7643834" y="0"/>
            <a:chExt cx="1285884" cy="1000108"/>
          </a:xfrm>
        </p:grpSpPr>
        <p:pic>
          <p:nvPicPr>
            <p:cNvPr id="10" name="Picture 17" descr="logo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7643834" y="0"/>
              <a:ext cx="1285852" cy="833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1" name="Group 14"/>
            <p:cNvGrpSpPr/>
            <p:nvPr/>
          </p:nvGrpSpPr>
          <p:grpSpPr>
            <a:xfrm>
              <a:off x="7643834" y="142852"/>
              <a:ext cx="1285884" cy="857256"/>
              <a:chOff x="7643834" y="142852"/>
              <a:chExt cx="1285884" cy="857256"/>
            </a:xfrm>
          </p:grpSpPr>
          <p:sp>
            <p:nvSpPr>
              <p:cNvPr id="12" name="TextBox 11"/>
              <p:cNvSpPr txBox="1"/>
              <p:nvPr/>
            </p:nvSpPr>
            <p:spPr>
              <a:xfrm>
                <a:off x="7643834" y="714356"/>
                <a:ext cx="1285884" cy="285752"/>
              </a:xfrm>
              <a:prstGeom prst="rect">
                <a:avLst/>
              </a:prstGeom>
              <a:ln>
                <a:solidFill>
                  <a:srgbClr val="009ED6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en-US" sz="1600" b="1" dirty="0" smtClean="0">
                    <a:solidFill>
                      <a:srgbClr val="009ED6"/>
                    </a:solidFill>
                    <a:latin typeface="Malgun Gothic" pitchFamily="34" charset="-127"/>
                    <a:ea typeface="Malgun Gothic" pitchFamily="34" charset="-127"/>
                    <a:cs typeface="Calibri" pitchFamily="34" charset="0"/>
                  </a:rPr>
                  <a:t>OC-SENI</a:t>
                </a:r>
                <a:endParaRPr lang="en-US" sz="1600" b="1" dirty="0">
                  <a:solidFill>
                    <a:srgbClr val="009ED6"/>
                  </a:solidFill>
                  <a:latin typeface="Malgun Gothic" pitchFamily="34" charset="-127"/>
                  <a:ea typeface="Malgun Gothic" pitchFamily="34" charset="-127"/>
                  <a:cs typeface="Calibri" pitchFamily="34" charset="0"/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7643834" y="142852"/>
                <a:ext cx="1285884" cy="571504"/>
              </a:xfrm>
              <a:prstGeom prst="rect">
                <a:avLst/>
              </a:prstGeom>
              <a:noFill/>
              <a:ln>
                <a:solidFill>
                  <a:srgbClr val="009ED6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14" name="Rectangle 13"/>
          <p:cNvSpPr/>
          <p:nvPr/>
        </p:nvSpPr>
        <p:spPr>
          <a:xfrm>
            <a:off x="3071802" y="6321382"/>
            <a:ext cx="6072198" cy="36576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>
                <a:solidFill>
                  <a:srgbClr val="FF6600"/>
                </a:solidFill>
              </a:rPr>
              <a:t>           </a:t>
            </a:r>
          </a:p>
        </p:txBody>
      </p:sp>
      <p:sp>
        <p:nvSpPr>
          <p:cNvPr id="15" name="Footer Placeholder 4"/>
          <p:cNvSpPr txBox="1">
            <a:spLocks/>
          </p:cNvSpPr>
          <p:nvPr/>
        </p:nvSpPr>
        <p:spPr>
          <a:xfrm>
            <a:off x="2857488" y="6362215"/>
            <a:ext cx="37862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lang="es-ES" sz="800">
                <a:solidFill>
                  <a:schemeClr val="tx1">
                    <a:tint val="75000"/>
                  </a:schemeClr>
                </a:solidFill>
                <a:latin typeface="Malgun Gothic" pitchFamily="34" charset="-127"/>
                <a:ea typeface="Malgun Gothic" pitchFamily="34" charset="-127"/>
                <a:cs typeface="Calibri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9ED6"/>
                </a:solidFill>
                <a:effectLst/>
                <a:uLnTx/>
                <a:uFillTx/>
                <a:latin typeface="Malgun Gothic" pitchFamily="34" charset="-127"/>
                <a:ea typeface="Malgun Gothic" pitchFamily="34" charset="-127"/>
                <a:cs typeface="Calibri" pitchFamily="34" charset="0"/>
              </a:rPr>
              <a:t>ORGANISMO COORDINADOR DEL SISTEMA ELÉCTRICO NACIONAL INTERCONECTADO DE LA REPÚBLICA DOMINICANA, INC.</a:t>
            </a:r>
            <a:endParaRPr kumimoji="0" lang="es-MX" sz="800" b="0" i="0" u="none" strike="noStrike" kern="1200" cap="none" spc="0" normalizeH="0" baseline="0" noProof="0" dirty="0">
              <a:ln>
                <a:noFill/>
              </a:ln>
              <a:solidFill>
                <a:srgbClr val="009ED6"/>
              </a:solidFill>
              <a:effectLst/>
              <a:uLnTx/>
              <a:uFillTx/>
              <a:latin typeface="Malgun Gothic" pitchFamily="34" charset="-127"/>
              <a:ea typeface="Malgun Gothic" pitchFamily="34" charset="-127"/>
              <a:cs typeface="Calibri" pitchFamily="34" charset="0"/>
            </a:endParaRPr>
          </a:p>
        </p:txBody>
      </p:sp>
      <p:grpSp>
        <p:nvGrpSpPr>
          <p:cNvPr id="48" name="Group 47"/>
          <p:cNvGrpSpPr/>
          <p:nvPr/>
        </p:nvGrpSpPr>
        <p:grpSpPr>
          <a:xfrm>
            <a:off x="915669" y="1581231"/>
            <a:ext cx="1826838" cy="2609769"/>
            <a:chOff x="1" y="3885"/>
            <a:chExt cx="1826838" cy="2609769"/>
          </a:xfrm>
          <a:scene3d>
            <a:camera prst="orthographicFront"/>
            <a:lightRig rig="flat" dir="t"/>
          </a:scene3d>
        </p:grpSpPr>
        <p:sp>
          <p:nvSpPr>
            <p:cNvPr id="58" name="Chevron 57"/>
            <p:cNvSpPr/>
            <p:nvPr/>
          </p:nvSpPr>
          <p:spPr>
            <a:xfrm rot="5400000">
              <a:off x="-391465" y="395351"/>
              <a:ext cx="2609769" cy="1826838"/>
            </a:xfrm>
            <a:prstGeom prst="chevron">
              <a:avLst/>
            </a:prstGeom>
            <a:sp3d prstMaterial="plastic">
              <a:bevelT w="120900" h="88900"/>
              <a:bevelB w="88900" h="31750" prst="angle"/>
            </a:sp3d>
          </p:spPr>
          <p:style>
            <a:lnRef idx="1">
              <a:schemeClr val="accent2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9" name="Chevron 4"/>
            <p:cNvSpPr/>
            <p:nvPr/>
          </p:nvSpPr>
          <p:spPr>
            <a:xfrm>
              <a:off x="1" y="917304"/>
              <a:ext cx="1826838" cy="78293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160" tIns="10160" rIns="10160" bIns="101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600" kern="1200" noProof="0" dirty="0" smtClean="0"/>
                <a:t>Objeto de la guía</a:t>
              </a:r>
              <a:endParaRPr lang="es-DO" sz="1600" kern="1200" noProof="0" dirty="0"/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2742506" y="1581233"/>
            <a:ext cx="5485824" cy="1696350"/>
            <a:chOff x="1826838" y="3887"/>
            <a:chExt cx="5485824" cy="1696350"/>
          </a:xfrm>
          <a:scene3d>
            <a:camera prst="orthographicFront"/>
            <a:lightRig rig="flat" dir="t"/>
          </a:scene3d>
        </p:grpSpPr>
        <p:sp>
          <p:nvSpPr>
            <p:cNvPr id="56" name="Round Same Side Corner Rectangle 55"/>
            <p:cNvSpPr/>
            <p:nvPr/>
          </p:nvSpPr>
          <p:spPr>
            <a:xfrm rot="5400000">
              <a:off x="3721575" y="-1890850"/>
              <a:ext cx="1696350" cy="5485824"/>
            </a:xfrm>
            <a:prstGeom prst="round2SameRect">
              <a:avLst/>
            </a:prstGeom>
            <a:sp3d extrusionH="12700" prstMaterial="plastic">
              <a:bevelT w="50800" h="50800"/>
            </a:sp3d>
          </p:spPr>
          <p:style>
            <a:lnRef idx="1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7" name="Round Same Side Corner Rectangle 6"/>
            <p:cNvSpPr/>
            <p:nvPr/>
          </p:nvSpPr>
          <p:spPr>
            <a:xfrm>
              <a:off x="1826839" y="86695"/>
              <a:ext cx="5403015" cy="153073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1430" rIns="11430" bIns="11430" numCol="1" spcCol="1270" anchor="ctr" anchorCtr="0">
              <a:noAutofit/>
            </a:bodyPr>
            <a:lstStyle/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s-ES" sz="1800" kern="1200" noProof="0" dirty="0" smtClean="0"/>
                <a:t>Esta guía va dirigida a todos los agentes interconectados o por interconectarse al sistema de transmisión del SENI. </a:t>
              </a:r>
              <a:endParaRPr lang="es-DO" sz="1800" kern="1200" noProof="0" dirty="0"/>
            </a:p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s-ES" sz="1800" kern="1200" noProof="0" dirty="0" smtClean="0"/>
                <a:t>Los criterios de ajustes especificados en esta guía deben ser cumplidos por todos los agentes en sus instalaciones.</a:t>
              </a:r>
              <a:endParaRPr lang="es-DO" sz="1800" kern="1200" noProof="0" dirty="0"/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915669" y="3867231"/>
            <a:ext cx="1826838" cy="2609769"/>
            <a:chOff x="1" y="2330920"/>
            <a:chExt cx="1826838" cy="2609769"/>
          </a:xfrm>
          <a:scene3d>
            <a:camera prst="orthographicFront"/>
            <a:lightRig rig="flat" dir="t"/>
          </a:scene3d>
        </p:grpSpPr>
        <p:sp>
          <p:nvSpPr>
            <p:cNvPr id="54" name="Chevron 53"/>
            <p:cNvSpPr/>
            <p:nvPr/>
          </p:nvSpPr>
          <p:spPr>
            <a:xfrm rot="5400000">
              <a:off x="-391465" y="2722386"/>
              <a:ext cx="2609769" cy="1826838"/>
            </a:xfrm>
            <a:prstGeom prst="chevron">
              <a:avLst/>
            </a:prstGeom>
            <a:sp3d prstMaterial="plastic">
              <a:bevelT w="120900" h="88900"/>
              <a:bevelB w="88900" h="31750" prst="angle"/>
            </a:sp3d>
          </p:spPr>
          <p:style>
            <a:lnRef idx="1">
              <a:schemeClr val="accent3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hueOff val="0"/>
                <a:satOff val="0"/>
                <a:lumOff val="0"/>
                <a:alphaOff val="0"/>
              </a:schemeClr>
            </a:fillRef>
            <a:effectRef idx="2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5" name="Chevron 8"/>
            <p:cNvSpPr/>
            <p:nvPr/>
          </p:nvSpPr>
          <p:spPr>
            <a:xfrm>
              <a:off x="1" y="3244339"/>
              <a:ext cx="1826838" cy="78293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160" tIns="10160" rIns="10160" bIns="101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600" kern="1200" noProof="0" dirty="0" smtClean="0"/>
                <a:t>Referencia</a:t>
              </a:r>
              <a:endParaRPr lang="es-DO" sz="1600" kern="1200" noProof="0" dirty="0"/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2742506" y="4247367"/>
            <a:ext cx="5485824" cy="936079"/>
            <a:chOff x="1826838" y="2711056"/>
            <a:chExt cx="5485824" cy="936079"/>
          </a:xfrm>
          <a:scene3d>
            <a:camera prst="orthographicFront"/>
            <a:lightRig rig="flat" dir="t"/>
          </a:scene3d>
        </p:grpSpPr>
        <p:sp>
          <p:nvSpPr>
            <p:cNvPr id="52" name="Round Same Side Corner Rectangle 51"/>
            <p:cNvSpPr/>
            <p:nvPr/>
          </p:nvSpPr>
          <p:spPr>
            <a:xfrm rot="5400000">
              <a:off x="4101710" y="436184"/>
              <a:ext cx="936079" cy="5485824"/>
            </a:xfrm>
            <a:prstGeom prst="round2SameRect">
              <a:avLst/>
            </a:prstGeom>
            <a:sp3d extrusionH="12700" prstMaterial="plastic">
              <a:bevelT w="50800" h="50800"/>
            </a:sp3d>
          </p:spPr>
          <p:style>
            <a:lnRef idx="1">
              <a:schemeClr val="accent3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3" name="Round Same Side Corner Rectangle 10"/>
            <p:cNvSpPr/>
            <p:nvPr/>
          </p:nvSpPr>
          <p:spPr>
            <a:xfrm>
              <a:off x="1826838" y="2756752"/>
              <a:ext cx="5440128" cy="84468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1430" rIns="11430" bIns="11430" numCol="1" spcCol="1270" anchor="ctr" anchorCtr="0">
              <a:noAutofit/>
            </a:bodyPr>
            <a:lstStyle/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s-DO" sz="1800" kern="1200" dirty="0" smtClean="0"/>
                <a:t>Esta guía no sustituye lo estipulado en el código de conexión del SENI en la sección CC6. </a:t>
              </a:r>
              <a:endParaRPr lang="es-DO" sz="1800" kern="1200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76345193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711995" y="67852"/>
            <a:ext cx="8077200" cy="851162"/>
          </a:xfrm>
        </p:spPr>
        <p:txBody>
          <a:bodyPr/>
          <a:lstStyle/>
          <a:p>
            <a:r>
              <a:rPr lang="es-CO" sz="3600" b="1" dirty="0" smtClean="0">
                <a:solidFill>
                  <a:schemeClr val="accent6">
                    <a:lumMod val="75000"/>
                  </a:schemeClr>
                </a:solidFill>
              </a:rPr>
              <a:t>Guía de protecciones del </a:t>
            </a:r>
            <a:r>
              <a:rPr lang="es-CO" sz="3600" b="1" dirty="0" err="1" smtClean="0">
                <a:solidFill>
                  <a:schemeClr val="accent6">
                    <a:lumMod val="75000"/>
                  </a:schemeClr>
                </a:solidFill>
              </a:rPr>
              <a:t>SENI</a:t>
            </a:r>
            <a:endParaRPr lang="es-ES" sz="3600" dirty="0"/>
          </a:p>
        </p:txBody>
      </p:sp>
      <p:sp>
        <p:nvSpPr>
          <p:cNvPr id="18" name="Content Placeholder 17"/>
          <p:cNvSpPr>
            <a:spLocks noGrp="1"/>
          </p:cNvSpPr>
          <p:nvPr>
            <p:ph idx="1"/>
          </p:nvPr>
        </p:nvSpPr>
        <p:spPr>
          <a:xfrm>
            <a:off x="639231" y="1066800"/>
            <a:ext cx="8305800" cy="6858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es-DO" dirty="0" smtClean="0">
                <a:solidFill>
                  <a:srgbClr val="009900"/>
                </a:solidFill>
              </a:rPr>
              <a:t>Aspectos generales</a:t>
            </a:r>
            <a:endParaRPr lang="es-DO" dirty="0">
              <a:solidFill>
                <a:srgbClr val="0099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AF30EA-75F1-4F72-9BC1-E4876D18BB01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7668343" y="-24"/>
            <a:ext cx="1269841" cy="1052760"/>
            <a:chOff x="7643834" y="0"/>
            <a:chExt cx="1285884" cy="1000108"/>
          </a:xfrm>
        </p:grpSpPr>
        <p:pic>
          <p:nvPicPr>
            <p:cNvPr id="10" name="Picture 17" descr="logo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7643834" y="0"/>
              <a:ext cx="1285852" cy="833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1" name="Group 14"/>
            <p:cNvGrpSpPr/>
            <p:nvPr/>
          </p:nvGrpSpPr>
          <p:grpSpPr>
            <a:xfrm>
              <a:off x="7643834" y="142852"/>
              <a:ext cx="1285884" cy="857256"/>
              <a:chOff x="7643834" y="142852"/>
              <a:chExt cx="1285884" cy="857256"/>
            </a:xfrm>
          </p:grpSpPr>
          <p:sp>
            <p:nvSpPr>
              <p:cNvPr id="12" name="TextBox 11"/>
              <p:cNvSpPr txBox="1"/>
              <p:nvPr/>
            </p:nvSpPr>
            <p:spPr>
              <a:xfrm>
                <a:off x="7643834" y="714356"/>
                <a:ext cx="1285884" cy="285752"/>
              </a:xfrm>
              <a:prstGeom prst="rect">
                <a:avLst/>
              </a:prstGeom>
              <a:ln>
                <a:solidFill>
                  <a:srgbClr val="009ED6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en-US" sz="1600" b="1" dirty="0" smtClean="0">
                    <a:solidFill>
                      <a:srgbClr val="009ED6"/>
                    </a:solidFill>
                    <a:latin typeface="Malgun Gothic" pitchFamily="34" charset="-127"/>
                    <a:ea typeface="Malgun Gothic" pitchFamily="34" charset="-127"/>
                    <a:cs typeface="Calibri" pitchFamily="34" charset="0"/>
                  </a:rPr>
                  <a:t>OC-SENI</a:t>
                </a:r>
                <a:endParaRPr lang="en-US" sz="1600" b="1" dirty="0">
                  <a:solidFill>
                    <a:srgbClr val="009ED6"/>
                  </a:solidFill>
                  <a:latin typeface="Malgun Gothic" pitchFamily="34" charset="-127"/>
                  <a:ea typeface="Malgun Gothic" pitchFamily="34" charset="-127"/>
                  <a:cs typeface="Calibri" pitchFamily="34" charset="0"/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7643834" y="142852"/>
                <a:ext cx="1285884" cy="571504"/>
              </a:xfrm>
              <a:prstGeom prst="rect">
                <a:avLst/>
              </a:prstGeom>
              <a:noFill/>
              <a:ln>
                <a:solidFill>
                  <a:srgbClr val="009ED6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14" name="Rectangle 13"/>
          <p:cNvSpPr/>
          <p:nvPr/>
        </p:nvSpPr>
        <p:spPr>
          <a:xfrm>
            <a:off x="3071802" y="6321382"/>
            <a:ext cx="6072198" cy="36576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>
                <a:solidFill>
                  <a:srgbClr val="FF6600"/>
                </a:solidFill>
              </a:rPr>
              <a:t>           </a:t>
            </a:r>
          </a:p>
        </p:txBody>
      </p:sp>
      <p:sp>
        <p:nvSpPr>
          <p:cNvPr id="15" name="Footer Placeholder 4"/>
          <p:cNvSpPr txBox="1">
            <a:spLocks/>
          </p:cNvSpPr>
          <p:nvPr/>
        </p:nvSpPr>
        <p:spPr>
          <a:xfrm>
            <a:off x="2857488" y="6362215"/>
            <a:ext cx="37862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lang="es-ES" sz="800">
                <a:solidFill>
                  <a:schemeClr val="tx1">
                    <a:tint val="75000"/>
                  </a:schemeClr>
                </a:solidFill>
                <a:latin typeface="Malgun Gothic" pitchFamily="34" charset="-127"/>
                <a:ea typeface="Malgun Gothic" pitchFamily="34" charset="-127"/>
                <a:cs typeface="Calibri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9ED6"/>
                </a:solidFill>
                <a:effectLst/>
                <a:uLnTx/>
                <a:uFillTx/>
                <a:latin typeface="Malgun Gothic" pitchFamily="34" charset="-127"/>
                <a:ea typeface="Malgun Gothic" pitchFamily="34" charset="-127"/>
                <a:cs typeface="Calibri" pitchFamily="34" charset="0"/>
              </a:rPr>
              <a:t>ORGANISMO COORDINADOR DEL SISTEMA ELÉCTRICO NACIONAL INTERCONECTADO DE LA REPÚBLICA DOMINICANA, INC.</a:t>
            </a:r>
            <a:endParaRPr kumimoji="0" lang="es-MX" sz="800" b="0" i="0" u="none" strike="noStrike" kern="1200" cap="none" spc="0" normalizeH="0" baseline="0" noProof="0" dirty="0">
              <a:ln>
                <a:noFill/>
              </a:ln>
              <a:solidFill>
                <a:srgbClr val="009ED6"/>
              </a:solidFill>
              <a:effectLst/>
              <a:uLnTx/>
              <a:uFillTx/>
              <a:latin typeface="Malgun Gothic" pitchFamily="34" charset="-127"/>
              <a:ea typeface="Malgun Gothic" pitchFamily="34" charset="-127"/>
              <a:cs typeface="Calibri" pitchFamily="34" charset="0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915669" y="1646658"/>
            <a:ext cx="1612412" cy="2303447"/>
            <a:chOff x="1" y="76910"/>
            <a:chExt cx="1612412" cy="2303447"/>
          </a:xfrm>
          <a:scene3d>
            <a:camera prst="orthographicFront"/>
            <a:lightRig rig="flat" dir="t"/>
          </a:scene3d>
        </p:grpSpPr>
        <p:sp>
          <p:nvSpPr>
            <p:cNvPr id="28" name="Chevron 27"/>
            <p:cNvSpPr/>
            <p:nvPr/>
          </p:nvSpPr>
          <p:spPr>
            <a:xfrm rot="5400000">
              <a:off x="-345517" y="422428"/>
              <a:ext cx="2303447" cy="1612412"/>
            </a:xfrm>
            <a:prstGeom prst="chevron">
              <a:avLst/>
            </a:prstGeom>
            <a:sp3d prstMaterial="plastic">
              <a:bevelT w="120900" h="88900"/>
              <a:bevelB w="88900" h="31750" prst="angle"/>
            </a:sp3d>
          </p:spPr>
          <p:style>
            <a:lnRef idx="1">
              <a:schemeClr val="accent5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0"/>
                <a:satOff val="0"/>
                <a:lumOff val="0"/>
                <a:alphaOff val="0"/>
              </a:schemeClr>
            </a:fillRef>
            <a:effectRef idx="2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9" name="Chevron 4"/>
            <p:cNvSpPr/>
            <p:nvPr/>
          </p:nvSpPr>
          <p:spPr>
            <a:xfrm>
              <a:off x="1" y="883116"/>
              <a:ext cx="1612412" cy="69103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160" tIns="10160" rIns="10160" bIns="101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600" kern="1200" noProof="0" dirty="0" smtClean="0"/>
                <a:t>Usos de la guía</a:t>
              </a:r>
              <a:endParaRPr lang="es-DO" sz="1600" kern="1200" noProof="0" dirty="0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2528080" y="1569749"/>
            <a:ext cx="5700250" cy="2057552"/>
            <a:chOff x="1612412" y="1"/>
            <a:chExt cx="5700250" cy="2057552"/>
          </a:xfrm>
          <a:scene3d>
            <a:camera prst="orthographicFront"/>
            <a:lightRig rig="flat" dir="t"/>
          </a:scene3d>
        </p:grpSpPr>
        <p:sp>
          <p:nvSpPr>
            <p:cNvPr id="26" name="Round Same Side Corner Rectangle 25"/>
            <p:cNvSpPr/>
            <p:nvPr/>
          </p:nvSpPr>
          <p:spPr>
            <a:xfrm rot="5400000">
              <a:off x="3433761" y="-1821348"/>
              <a:ext cx="2057552" cy="5700250"/>
            </a:xfrm>
            <a:prstGeom prst="round2SameRect">
              <a:avLst/>
            </a:prstGeom>
            <a:sp3d extrusionH="12700" prstMaterial="plastic">
              <a:bevelT w="50800" h="50800"/>
            </a:sp3d>
          </p:spPr>
          <p:style>
            <a:lnRef idx="1">
              <a:schemeClr val="accent5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7" name="Round Same Side Corner Rectangle 6"/>
            <p:cNvSpPr/>
            <p:nvPr/>
          </p:nvSpPr>
          <p:spPr>
            <a:xfrm>
              <a:off x="1612413" y="100441"/>
              <a:ext cx="5599809" cy="1856670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3792" tIns="10160" rIns="10160" bIns="10160" numCol="1" spcCol="1270" anchor="ctr" anchorCtr="0">
              <a:noAutofit/>
            </a:bodyPr>
            <a:lstStyle/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s-ES" sz="1600" kern="1200" noProof="0" dirty="0" smtClean="0"/>
                <a:t>La guía puede ser utilizada para definir los sistemas de protecciones a instalarse en las nuevas instalaciones a interconectarse al SENI. </a:t>
              </a:r>
              <a:endParaRPr lang="es-DO" sz="1600" kern="1200" noProof="0" dirty="0"/>
            </a:p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s-ES" sz="1600" kern="1200" noProof="0" dirty="0" smtClean="0"/>
                <a:t>Dicha guía contiene los criterios para calcular los ajustes de las diferentes protecciones instaladas en los equipos que componen el sistema de potencia. </a:t>
              </a:r>
              <a:endParaRPr lang="es-DO" sz="1600" kern="1200" noProof="0" dirty="0"/>
            </a:p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s-ES" sz="1600" kern="1200" noProof="0" dirty="0" smtClean="0"/>
                <a:t>Contiene los criterios para realizar la coordinación entre las diferentes protecciones. 	</a:t>
              </a:r>
              <a:endParaRPr lang="es-DO" sz="1600" kern="1200" noProof="0" dirty="0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915669" y="4021153"/>
            <a:ext cx="1612412" cy="2303447"/>
            <a:chOff x="1" y="2451405"/>
            <a:chExt cx="1612412" cy="2303447"/>
          </a:xfrm>
          <a:scene3d>
            <a:camera prst="orthographicFront"/>
            <a:lightRig rig="flat" dir="t"/>
          </a:scene3d>
        </p:grpSpPr>
        <p:sp>
          <p:nvSpPr>
            <p:cNvPr id="24" name="Chevron 23"/>
            <p:cNvSpPr/>
            <p:nvPr/>
          </p:nvSpPr>
          <p:spPr>
            <a:xfrm rot="5400000">
              <a:off x="-345517" y="2796923"/>
              <a:ext cx="2303447" cy="1612412"/>
            </a:xfrm>
            <a:prstGeom prst="chevron">
              <a:avLst/>
            </a:prstGeom>
            <a:sp3d prstMaterial="plastic">
              <a:bevelT w="120900" h="88900"/>
              <a:bevelB w="88900" h="31750" prst="angle"/>
            </a:sp3d>
          </p:spPr>
          <p:style>
            <a:lnRef idx="1">
              <a:schemeClr val="accent5">
                <a:hueOff val="-9933876"/>
                <a:satOff val="39811"/>
                <a:lumOff val="8628"/>
                <a:alphaOff val="0"/>
              </a:schemeClr>
            </a:lnRef>
            <a:fillRef idx="3">
              <a:schemeClr val="accent5">
                <a:hueOff val="-9933876"/>
                <a:satOff val="39811"/>
                <a:lumOff val="8628"/>
                <a:alphaOff val="0"/>
              </a:schemeClr>
            </a:fillRef>
            <a:effectRef idx="2">
              <a:schemeClr val="accent5">
                <a:hueOff val="-9933876"/>
                <a:satOff val="39811"/>
                <a:lumOff val="8628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5" name="Chevron 8"/>
            <p:cNvSpPr/>
            <p:nvPr/>
          </p:nvSpPr>
          <p:spPr>
            <a:xfrm>
              <a:off x="1" y="3257611"/>
              <a:ext cx="1612412" cy="69103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160" tIns="10160" rIns="10160" bIns="101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600" kern="1200" noProof="0" dirty="0" smtClean="0"/>
                <a:t>Aplicabilidad</a:t>
              </a:r>
              <a:endParaRPr lang="es-DO" sz="1600" kern="1200" noProof="0" dirty="0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2528081" y="3928761"/>
            <a:ext cx="5700250" cy="2392621"/>
            <a:chOff x="1612413" y="2359013"/>
            <a:chExt cx="5700250" cy="2011557"/>
          </a:xfrm>
          <a:scene3d>
            <a:camera prst="orthographicFront"/>
            <a:lightRig rig="flat" dir="t"/>
          </a:scene3d>
        </p:grpSpPr>
        <p:sp>
          <p:nvSpPr>
            <p:cNvPr id="22" name="Round Same Side Corner Rectangle 21"/>
            <p:cNvSpPr/>
            <p:nvPr/>
          </p:nvSpPr>
          <p:spPr>
            <a:xfrm rot="5400000">
              <a:off x="3456759" y="514667"/>
              <a:ext cx="2011557" cy="5700250"/>
            </a:xfrm>
            <a:prstGeom prst="round2SameRect">
              <a:avLst/>
            </a:prstGeom>
            <a:sp3d extrusionH="12700" prstMaterial="plastic">
              <a:bevelT w="50800" h="50800"/>
            </a:sp3d>
          </p:spPr>
          <p:style>
            <a:lnRef idx="1">
              <a:schemeClr val="accent5">
                <a:hueOff val="-9933876"/>
                <a:satOff val="39811"/>
                <a:lumOff val="8628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3" name="Round Same Side Corner Rectangle 10"/>
            <p:cNvSpPr/>
            <p:nvPr/>
          </p:nvSpPr>
          <p:spPr>
            <a:xfrm>
              <a:off x="1612413" y="2457209"/>
              <a:ext cx="5602054" cy="181516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1430" rIns="11430" bIns="11430" numCol="1" spcCol="1270" anchor="ctr" anchorCtr="0">
              <a:noAutofit/>
            </a:bodyPr>
            <a:lstStyle/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s-DO" sz="1800" kern="1200" dirty="0" smtClean="0"/>
                <a:t>Líneas del sistema de transmisión (tensiones mayores a 69 </a:t>
              </a:r>
              <a:r>
                <a:rPr lang="es-DO" sz="1800" kern="1200" dirty="0" err="1" smtClean="0"/>
                <a:t>kV</a:t>
              </a:r>
              <a:r>
                <a:rPr lang="es-DO" sz="1800" kern="1200" dirty="0" smtClean="0"/>
                <a:t>)</a:t>
              </a:r>
              <a:endParaRPr lang="es-DO" sz="1800" kern="1200" noProof="0" dirty="0"/>
            </a:p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s-DO" sz="1800" kern="1200" dirty="0" smtClean="0"/>
                <a:t>Transformadores y autotransformadores</a:t>
              </a:r>
              <a:endParaRPr lang="en-US" sz="1800" kern="1200" dirty="0"/>
            </a:p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s-DO" sz="1800" kern="1200" dirty="0" smtClean="0"/>
                <a:t>Barras</a:t>
              </a:r>
              <a:endParaRPr lang="en-US" sz="1800" kern="1200" dirty="0"/>
            </a:p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s-DO" sz="1800" kern="1200" dirty="0" smtClean="0"/>
                <a:t>Banco de capacitores</a:t>
              </a:r>
              <a:endParaRPr lang="en-US" sz="1800" kern="1200" dirty="0"/>
            </a:p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s-DO" sz="1800" kern="1200" dirty="0" smtClean="0"/>
                <a:t>Generadores, protecciones que coordinan con fallas externas al generador</a:t>
              </a:r>
              <a:endParaRPr lang="en-US" sz="1800" kern="1200" dirty="0"/>
            </a:p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s-DO" sz="1800" kern="1200" dirty="0" smtClean="0"/>
                <a:t>Reactores</a:t>
              </a:r>
              <a:endParaRPr lang="en-US" sz="18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22259999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711995" y="67852"/>
            <a:ext cx="8077200" cy="851162"/>
          </a:xfrm>
        </p:spPr>
        <p:txBody>
          <a:bodyPr/>
          <a:lstStyle/>
          <a:p>
            <a:r>
              <a:rPr lang="es-CO" sz="3600" b="1" dirty="0" smtClean="0">
                <a:solidFill>
                  <a:schemeClr val="accent6">
                    <a:lumMod val="75000"/>
                  </a:schemeClr>
                </a:solidFill>
              </a:rPr>
              <a:t>Guía de protecciones del </a:t>
            </a:r>
            <a:r>
              <a:rPr lang="es-CO" sz="3600" b="1" dirty="0" err="1" smtClean="0">
                <a:solidFill>
                  <a:schemeClr val="accent6">
                    <a:lumMod val="75000"/>
                  </a:schemeClr>
                </a:solidFill>
              </a:rPr>
              <a:t>SENI</a:t>
            </a:r>
            <a:endParaRPr lang="es-ES" sz="3600" dirty="0"/>
          </a:p>
        </p:txBody>
      </p:sp>
      <p:sp>
        <p:nvSpPr>
          <p:cNvPr id="18" name="Content Placeholder 17"/>
          <p:cNvSpPr>
            <a:spLocks noGrp="1"/>
          </p:cNvSpPr>
          <p:nvPr>
            <p:ph idx="1"/>
          </p:nvPr>
        </p:nvSpPr>
        <p:spPr>
          <a:xfrm>
            <a:off x="908845" y="3276600"/>
            <a:ext cx="7683500" cy="685800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es-ES" dirty="0">
                <a:solidFill>
                  <a:srgbClr val="009900"/>
                </a:solidFill>
              </a:rPr>
              <a:t>Criterios de protección y especificaciones de diseño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AF30EA-75F1-4F72-9BC1-E4876D18BB01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7668343" y="-24"/>
            <a:ext cx="1269841" cy="1052760"/>
            <a:chOff x="7643834" y="0"/>
            <a:chExt cx="1285884" cy="1000108"/>
          </a:xfrm>
        </p:grpSpPr>
        <p:pic>
          <p:nvPicPr>
            <p:cNvPr id="10" name="Picture 17" descr="logo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7643834" y="0"/>
              <a:ext cx="1285852" cy="833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1" name="Group 14"/>
            <p:cNvGrpSpPr/>
            <p:nvPr/>
          </p:nvGrpSpPr>
          <p:grpSpPr>
            <a:xfrm>
              <a:off x="7643834" y="142852"/>
              <a:ext cx="1285884" cy="857256"/>
              <a:chOff x="7643834" y="142852"/>
              <a:chExt cx="1285884" cy="857256"/>
            </a:xfrm>
          </p:grpSpPr>
          <p:sp>
            <p:nvSpPr>
              <p:cNvPr id="12" name="TextBox 11"/>
              <p:cNvSpPr txBox="1"/>
              <p:nvPr/>
            </p:nvSpPr>
            <p:spPr>
              <a:xfrm>
                <a:off x="7643834" y="714356"/>
                <a:ext cx="1285884" cy="285752"/>
              </a:xfrm>
              <a:prstGeom prst="rect">
                <a:avLst/>
              </a:prstGeom>
              <a:ln>
                <a:solidFill>
                  <a:srgbClr val="009ED6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en-US" sz="1600" b="1" dirty="0" smtClean="0">
                    <a:solidFill>
                      <a:srgbClr val="009ED6"/>
                    </a:solidFill>
                    <a:latin typeface="Malgun Gothic" pitchFamily="34" charset="-127"/>
                    <a:ea typeface="Malgun Gothic" pitchFamily="34" charset="-127"/>
                    <a:cs typeface="Calibri" pitchFamily="34" charset="0"/>
                  </a:rPr>
                  <a:t>OC-SENI</a:t>
                </a:r>
                <a:endParaRPr lang="en-US" sz="1600" b="1" dirty="0">
                  <a:solidFill>
                    <a:srgbClr val="009ED6"/>
                  </a:solidFill>
                  <a:latin typeface="Malgun Gothic" pitchFamily="34" charset="-127"/>
                  <a:ea typeface="Malgun Gothic" pitchFamily="34" charset="-127"/>
                  <a:cs typeface="Calibri" pitchFamily="34" charset="0"/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7643834" y="142852"/>
                <a:ext cx="1285884" cy="571504"/>
              </a:xfrm>
              <a:prstGeom prst="rect">
                <a:avLst/>
              </a:prstGeom>
              <a:noFill/>
              <a:ln>
                <a:solidFill>
                  <a:srgbClr val="009ED6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14" name="Rectangle 13"/>
          <p:cNvSpPr/>
          <p:nvPr/>
        </p:nvSpPr>
        <p:spPr>
          <a:xfrm>
            <a:off x="3071802" y="6321382"/>
            <a:ext cx="6072198" cy="36576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>
                <a:solidFill>
                  <a:srgbClr val="FF6600"/>
                </a:solidFill>
              </a:rPr>
              <a:t>           </a:t>
            </a:r>
          </a:p>
        </p:txBody>
      </p:sp>
      <p:sp>
        <p:nvSpPr>
          <p:cNvPr id="15" name="Footer Placeholder 4"/>
          <p:cNvSpPr txBox="1">
            <a:spLocks/>
          </p:cNvSpPr>
          <p:nvPr/>
        </p:nvSpPr>
        <p:spPr>
          <a:xfrm>
            <a:off x="2857488" y="6362215"/>
            <a:ext cx="37862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lang="es-ES" sz="800">
                <a:solidFill>
                  <a:schemeClr val="tx1">
                    <a:tint val="75000"/>
                  </a:schemeClr>
                </a:solidFill>
                <a:latin typeface="Malgun Gothic" pitchFamily="34" charset="-127"/>
                <a:ea typeface="Malgun Gothic" pitchFamily="34" charset="-127"/>
                <a:cs typeface="Calibri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9ED6"/>
                </a:solidFill>
                <a:effectLst/>
                <a:uLnTx/>
                <a:uFillTx/>
                <a:latin typeface="Malgun Gothic" pitchFamily="34" charset="-127"/>
                <a:ea typeface="Malgun Gothic" pitchFamily="34" charset="-127"/>
                <a:cs typeface="Calibri" pitchFamily="34" charset="0"/>
              </a:rPr>
              <a:t>ORGANISMO COORDINADOR DEL SISTEMA ELÉCTRICO NACIONAL INTERCONECTADO DE LA REPÚBLICA DOMINICANA, INC.</a:t>
            </a:r>
            <a:endParaRPr kumimoji="0" lang="es-MX" sz="800" b="0" i="0" u="none" strike="noStrike" kern="1200" cap="none" spc="0" normalizeH="0" baseline="0" noProof="0" dirty="0">
              <a:ln>
                <a:noFill/>
              </a:ln>
              <a:solidFill>
                <a:srgbClr val="009ED6"/>
              </a:solidFill>
              <a:effectLst/>
              <a:uLnTx/>
              <a:uFillTx/>
              <a:latin typeface="Malgun Gothic" pitchFamily="34" charset="-127"/>
              <a:ea typeface="Malgun Gothic" pitchFamily="34" charset="-127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42803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711995" y="67852"/>
            <a:ext cx="8077200" cy="851162"/>
          </a:xfrm>
        </p:spPr>
        <p:txBody>
          <a:bodyPr/>
          <a:lstStyle/>
          <a:p>
            <a:r>
              <a:rPr lang="es-CO" sz="3600" b="1" dirty="0" smtClean="0">
                <a:solidFill>
                  <a:schemeClr val="accent6">
                    <a:lumMod val="75000"/>
                  </a:schemeClr>
                </a:solidFill>
              </a:rPr>
              <a:t>Guía de protecciones del </a:t>
            </a:r>
            <a:r>
              <a:rPr lang="es-CO" sz="3600" b="1" dirty="0" err="1" smtClean="0">
                <a:solidFill>
                  <a:schemeClr val="accent6">
                    <a:lumMod val="75000"/>
                  </a:schemeClr>
                </a:solidFill>
              </a:rPr>
              <a:t>SENI</a:t>
            </a:r>
            <a:endParaRPr lang="es-ES" sz="3600" dirty="0"/>
          </a:p>
        </p:txBody>
      </p:sp>
      <p:sp>
        <p:nvSpPr>
          <p:cNvPr id="18" name="Content Placeholder 17"/>
          <p:cNvSpPr>
            <a:spLocks noGrp="1"/>
          </p:cNvSpPr>
          <p:nvPr>
            <p:ph idx="1"/>
          </p:nvPr>
        </p:nvSpPr>
        <p:spPr>
          <a:xfrm>
            <a:off x="639231" y="1066800"/>
            <a:ext cx="8305800" cy="685800"/>
          </a:xfrm>
        </p:spPr>
        <p:txBody>
          <a:bodyPr>
            <a:normAutofit fontScale="85000" lnSpcReduction="10000"/>
          </a:bodyPr>
          <a:lstStyle/>
          <a:p>
            <a:pPr>
              <a:buFont typeface="Wingdings" pitchFamily="2" charset="2"/>
              <a:buChar char="q"/>
            </a:pPr>
            <a:r>
              <a:rPr lang="es-ES" dirty="0" smtClean="0">
                <a:solidFill>
                  <a:srgbClr val="009900"/>
                </a:solidFill>
              </a:rPr>
              <a:t>Criterios </a:t>
            </a:r>
            <a:r>
              <a:rPr lang="es-ES" dirty="0">
                <a:solidFill>
                  <a:srgbClr val="009900"/>
                </a:solidFill>
              </a:rPr>
              <a:t>de protección y especificaciones de diseño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AF30EA-75F1-4F72-9BC1-E4876D18BB01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7668343" y="-24"/>
            <a:ext cx="1269841" cy="1052760"/>
            <a:chOff x="7643834" y="0"/>
            <a:chExt cx="1285884" cy="1000108"/>
          </a:xfrm>
        </p:grpSpPr>
        <p:pic>
          <p:nvPicPr>
            <p:cNvPr id="10" name="Picture 17" descr="logo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7643834" y="0"/>
              <a:ext cx="1285852" cy="833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1" name="Group 14"/>
            <p:cNvGrpSpPr/>
            <p:nvPr/>
          </p:nvGrpSpPr>
          <p:grpSpPr>
            <a:xfrm>
              <a:off x="7643834" y="142852"/>
              <a:ext cx="1285884" cy="857256"/>
              <a:chOff x="7643834" y="142852"/>
              <a:chExt cx="1285884" cy="857256"/>
            </a:xfrm>
          </p:grpSpPr>
          <p:sp>
            <p:nvSpPr>
              <p:cNvPr id="12" name="TextBox 11"/>
              <p:cNvSpPr txBox="1"/>
              <p:nvPr/>
            </p:nvSpPr>
            <p:spPr>
              <a:xfrm>
                <a:off x="7643834" y="714356"/>
                <a:ext cx="1285884" cy="285752"/>
              </a:xfrm>
              <a:prstGeom prst="rect">
                <a:avLst/>
              </a:prstGeom>
              <a:ln>
                <a:solidFill>
                  <a:srgbClr val="009ED6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en-US" sz="1600" b="1" dirty="0" smtClean="0">
                    <a:solidFill>
                      <a:srgbClr val="009ED6"/>
                    </a:solidFill>
                    <a:latin typeface="Malgun Gothic" pitchFamily="34" charset="-127"/>
                    <a:ea typeface="Malgun Gothic" pitchFamily="34" charset="-127"/>
                    <a:cs typeface="Calibri" pitchFamily="34" charset="0"/>
                  </a:rPr>
                  <a:t>OC-SENI</a:t>
                </a:r>
                <a:endParaRPr lang="en-US" sz="1600" b="1" dirty="0">
                  <a:solidFill>
                    <a:srgbClr val="009ED6"/>
                  </a:solidFill>
                  <a:latin typeface="Malgun Gothic" pitchFamily="34" charset="-127"/>
                  <a:ea typeface="Malgun Gothic" pitchFamily="34" charset="-127"/>
                  <a:cs typeface="Calibri" pitchFamily="34" charset="0"/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7643834" y="142852"/>
                <a:ext cx="1285884" cy="571504"/>
              </a:xfrm>
              <a:prstGeom prst="rect">
                <a:avLst/>
              </a:prstGeom>
              <a:noFill/>
              <a:ln>
                <a:solidFill>
                  <a:srgbClr val="009ED6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14" name="Rectangle 13"/>
          <p:cNvSpPr/>
          <p:nvPr/>
        </p:nvSpPr>
        <p:spPr>
          <a:xfrm>
            <a:off x="3071802" y="6321382"/>
            <a:ext cx="6072198" cy="36576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>
                <a:solidFill>
                  <a:srgbClr val="FF6600"/>
                </a:solidFill>
              </a:rPr>
              <a:t>           </a:t>
            </a:r>
          </a:p>
        </p:txBody>
      </p:sp>
      <p:sp>
        <p:nvSpPr>
          <p:cNvPr id="15" name="Footer Placeholder 4"/>
          <p:cNvSpPr txBox="1">
            <a:spLocks/>
          </p:cNvSpPr>
          <p:nvPr/>
        </p:nvSpPr>
        <p:spPr>
          <a:xfrm>
            <a:off x="2857488" y="6362215"/>
            <a:ext cx="37862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lang="es-ES" sz="800">
                <a:solidFill>
                  <a:schemeClr val="tx1">
                    <a:tint val="75000"/>
                  </a:schemeClr>
                </a:solidFill>
                <a:latin typeface="Malgun Gothic" pitchFamily="34" charset="-127"/>
                <a:ea typeface="Malgun Gothic" pitchFamily="34" charset="-127"/>
                <a:cs typeface="Calibri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9ED6"/>
                </a:solidFill>
                <a:effectLst/>
                <a:uLnTx/>
                <a:uFillTx/>
                <a:latin typeface="Malgun Gothic" pitchFamily="34" charset="-127"/>
                <a:ea typeface="Malgun Gothic" pitchFamily="34" charset="-127"/>
                <a:cs typeface="Calibri" pitchFamily="34" charset="0"/>
              </a:rPr>
              <a:t>ORGANISMO COORDINADOR DEL SISTEMA ELÉCTRICO NACIONAL INTERCONECTADO DE LA REPÚBLICA DOMINICANA, INC.</a:t>
            </a:r>
            <a:endParaRPr kumimoji="0" lang="es-MX" sz="800" b="0" i="0" u="none" strike="noStrike" kern="1200" cap="none" spc="0" normalizeH="0" baseline="0" noProof="0" dirty="0">
              <a:ln>
                <a:noFill/>
              </a:ln>
              <a:solidFill>
                <a:srgbClr val="009ED6"/>
              </a:solidFill>
              <a:effectLst/>
              <a:uLnTx/>
              <a:uFillTx/>
              <a:latin typeface="Malgun Gothic" pitchFamily="34" charset="-127"/>
              <a:ea typeface="Malgun Gothic" pitchFamily="34" charset="-127"/>
              <a:cs typeface="Calibri" pitchFamily="34" charset="0"/>
            </a:endParaRP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535644615"/>
              </p:ext>
            </p:extLst>
          </p:nvPr>
        </p:nvGraphicFramePr>
        <p:xfrm>
          <a:off x="1143000" y="2438400"/>
          <a:ext cx="6934200" cy="17449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3466952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711995" y="67852"/>
            <a:ext cx="8077200" cy="851162"/>
          </a:xfrm>
        </p:spPr>
        <p:txBody>
          <a:bodyPr/>
          <a:lstStyle/>
          <a:p>
            <a:r>
              <a:rPr lang="es-CO" sz="3600" b="1" dirty="0" smtClean="0">
                <a:solidFill>
                  <a:schemeClr val="accent6">
                    <a:lumMod val="75000"/>
                  </a:schemeClr>
                </a:solidFill>
              </a:rPr>
              <a:t>Guía de protecciones del </a:t>
            </a:r>
            <a:r>
              <a:rPr lang="es-CO" sz="3600" b="1" dirty="0" err="1" smtClean="0">
                <a:solidFill>
                  <a:schemeClr val="accent6">
                    <a:lumMod val="75000"/>
                  </a:schemeClr>
                </a:solidFill>
              </a:rPr>
              <a:t>SENI</a:t>
            </a:r>
            <a:endParaRPr lang="es-ES" sz="3600" dirty="0"/>
          </a:p>
        </p:txBody>
      </p:sp>
      <p:sp>
        <p:nvSpPr>
          <p:cNvPr id="18" name="Content Placeholder 17"/>
          <p:cNvSpPr>
            <a:spLocks noGrp="1"/>
          </p:cNvSpPr>
          <p:nvPr>
            <p:ph idx="1"/>
          </p:nvPr>
        </p:nvSpPr>
        <p:spPr>
          <a:xfrm>
            <a:off x="639231" y="1066800"/>
            <a:ext cx="8305800" cy="685800"/>
          </a:xfrm>
        </p:spPr>
        <p:txBody>
          <a:bodyPr>
            <a:normAutofit fontScale="85000" lnSpcReduction="10000"/>
          </a:bodyPr>
          <a:lstStyle/>
          <a:p>
            <a:pPr>
              <a:buFont typeface="Wingdings" pitchFamily="2" charset="2"/>
              <a:buChar char="q"/>
            </a:pPr>
            <a:r>
              <a:rPr lang="es-ES" dirty="0" smtClean="0">
                <a:solidFill>
                  <a:srgbClr val="009900"/>
                </a:solidFill>
              </a:rPr>
              <a:t>Criterios </a:t>
            </a:r>
            <a:r>
              <a:rPr lang="es-ES" dirty="0">
                <a:solidFill>
                  <a:srgbClr val="009900"/>
                </a:solidFill>
              </a:rPr>
              <a:t>de protección y especificaciones de diseño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AF30EA-75F1-4F72-9BC1-E4876D18BB01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7668343" y="-24"/>
            <a:ext cx="1269841" cy="1052760"/>
            <a:chOff x="7643834" y="0"/>
            <a:chExt cx="1285884" cy="1000108"/>
          </a:xfrm>
        </p:grpSpPr>
        <p:pic>
          <p:nvPicPr>
            <p:cNvPr id="10" name="Picture 17" descr="logo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7643834" y="0"/>
              <a:ext cx="1285852" cy="833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1" name="Group 14"/>
            <p:cNvGrpSpPr/>
            <p:nvPr/>
          </p:nvGrpSpPr>
          <p:grpSpPr>
            <a:xfrm>
              <a:off x="7643834" y="142852"/>
              <a:ext cx="1285884" cy="857256"/>
              <a:chOff x="7643834" y="142852"/>
              <a:chExt cx="1285884" cy="857256"/>
            </a:xfrm>
          </p:grpSpPr>
          <p:sp>
            <p:nvSpPr>
              <p:cNvPr id="12" name="TextBox 11"/>
              <p:cNvSpPr txBox="1"/>
              <p:nvPr/>
            </p:nvSpPr>
            <p:spPr>
              <a:xfrm>
                <a:off x="7643834" y="714356"/>
                <a:ext cx="1285884" cy="285752"/>
              </a:xfrm>
              <a:prstGeom prst="rect">
                <a:avLst/>
              </a:prstGeom>
              <a:ln>
                <a:solidFill>
                  <a:srgbClr val="009ED6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en-US" sz="1600" b="1" dirty="0" smtClean="0">
                    <a:solidFill>
                      <a:srgbClr val="009ED6"/>
                    </a:solidFill>
                    <a:latin typeface="Malgun Gothic" pitchFamily="34" charset="-127"/>
                    <a:ea typeface="Malgun Gothic" pitchFamily="34" charset="-127"/>
                    <a:cs typeface="Calibri" pitchFamily="34" charset="0"/>
                  </a:rPr>
                  <a:t>OC-SENI</a:t>
                </a:r>
                <a:endParaRPr lang="en-US" sz="1600" b="1" dirty="0">
                  <a:solidFill>
                    <a:srgbClr val="009ED6"/>
                  </a:solidFill>
                  <a:latin typeface="Malgun Gothic" pitchFamily="34" charset="-127"/>
                  <a:ea typeface="Malgun Gothic" pitchFamily="34" charset="-127"/>
                  <a:cs typeface="Calibri" pitchFamily="34" charset="0"/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7643834" y="142852"/>
                <a:ext cx="1285884" cy="571504"/>
              </a:xfrm>
              <a:prstGeom prst="rect">
                <a:avLst/>
              </a:prstGeom>
              <a:noFill/>
              <a:ln>
                <a:solidFill>
                  <a:srgbClr val="009ED6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14" name="Rectangle 13"/>
          <p:cNvSpPr/>
          <p:nvPr/>
        </p:nvSpPr>
        <p:spPr>
          <a:xfrm>
            <a:off x="3071802" y="6321382"/>
            <a:ext cx="6072198" cy="36576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>
                <a:solidFill>
                  <a:srgbClr val="FF6600"/>
                </a:solidFill>
              </a:rPr>
              <a:t>           </a:t>
            </a:r>
          </a:p>
        </p:txBody>
      </p:sp>
      <p:sp>
        <p:nvSpPr>
          <p:cNvPr id="15" name="Footer Placeholder 4"/>
          <p:cNvSpPr txBox="1">
            <a:spLocks/>
          </p:cNvSpPr>
          <p:nvPr/>
        </p:nvSpPr>
        <p:spPr>
          <a:xfrm>
            <a:off x="2857488" y="6362215"/>
            <a:ext cx="37862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lang="es-ES" sz="800">
                <a:solidFill>
                  <a:schemeClr val="tx1">
                    <a:tint val="75000"/>
                  </a:schemeClr>
                </a:solidFill>
                <a:latin typeface="Malgun Gothic" pitchFamily="34" charset="-127"/>
                <a:ea typeface="Malgun Gothic" pitchFamily="34" charset="-127"/>
                <a:cs typeface="Calibri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9ED6"/>
                </a:solidFill>
                <a:effectLst/>
                <a:uLnTx/>
                <a:uFillTx/>
                <a:latin typeface="Malgun Gothic" pitchFamily="34" charset="-127"/>
                <a:ea typeface="Malgun Gothic" pitchFamily="34" charset="-127"/>
                <a:cs typeface="Calibri" pitchFamily="34" charset="0"/>
              </a:rPr>
              <a:t>ORGANISMO COORDINADOR DEL SISTEMA ELÉCTRICO NACIONAL INTERCONECTADO DE LA REPÚBLICA DOMINICANA, INC.</a:t>
            </a:r>
            <a:endParaRPr kumimoji="0" lang="es-MX" sz="800" b="0" i="0" u="none" strike="noStrike" kern="1200" cap="none" spc="0" normalizeH="0" baseline="0" noProof="0" dirty="0">
              <a:ln>
                <a:noFill/>
              </a:ln>
              <a:solidFill>
                <a:srgbClr val="009ED6"/>
              </a:solidFill>
              <a:effectLst/>
              <a:uLnTx/>
              <a:uFillTx/>
              <a:latin typeface="Malgun Gothic" pitchFamily="34" charset="-127"/>
              <a:ea typeface="Malgun Gothic" pitchFamily="34" charset="-127"/>
              <a:cs typeface="Calibri" pitchFamily="34" charset="0"/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4107141" y="3183449"/>
            <a:ext cx="1365498" cy="1365498"/>
            <a:chOff x="3127250" y="1779441"/>
            <a:chExt cx="1365498" cy="1365498"/>
          </a:xfrm>
          <a:scene3d>
            <a:camera prst="orthographicFront"/>
            <a:lightRig rig="flat" dir="t"/>
          </a:scene3d>
        </p:grpSpPr>
        <p:sp>
          <p:nvSpPr>
            <p:cNvPr id="67" name="Oval 66"/>
            <p:cNvSpPr/>
            <p:nvPr/>
          </p:nvSpPr>
          <p:spPr>
            <a:xfrm>
              <a:off x="3127250" y="1779441"/>
              <a:ext cx="1365498" cy="1365498"/>
            </a:xfrm>
            <a:prstGeom prst="ellipse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68" name="Oval 4"/>
            <p:cNvSpPr/>
            <p:nvPr/>
          </p:nvSpPr>
          <p:spPr>
            <a:xfrm>
              <a:off x="3327223" y="1979414"/>
              <a:ext cx="965552" cy="96555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400" kern="1200" noProof="0" smtClean="0"/>
                <a:t>OBJETIVOS Y FILOSOFÍA DE PROTECCIÓN</a:t>
              </a:r>
              <a:endParaRPr lang="es-DO" sz="1400" kern="1200" noProof="0"/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4773762" y="2773295"/>
            <a:ext cx="32255" cy="410154"/>
            <a:chOff x="3793871" y="1369287"/>
            <a:chExt cx="32255" cy="410154"/>
          </a:xfrm>
        </p:grpSpPr>
        <p:sp>
          <p:nvSpPr>
            <p:cNvPr id="65" name="Straight Connector 5"/>
            <p:cNvSpPr/>
            <p:nvPr/>
          </p:nvSpPr>
          <p:spPr>
            <a:xfrm rot="16200000">
              <a:off x="3604922" y="1558236"/>
              <a:ext cx="410154" cy="32255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6127"/>
                  </a:moveTo>
                  <a:lnTo>
                    <a:pt x="410154" y="16127"/>
                  </a:lnTo>
                </a:path>
              </a:pathLst>
            </a:custGeom>
            <a:noFill/>
          </p:spPr>
          <p:style>
            <a:lnRef idx="2">
              <a:schemeClr val="accent3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2">
                <a:tint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6" name="Straight Connector 6"/>
            <p:cNvSpPr/>
            <p:nvPr/>
          </p:nvSpPr>
          <p:spPr>
            <a:xfrm rot="16200000">
              <a:off x="3799746" y="1564110"/>
              <a:ext cx="20507" cy="2050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DO" sz="500" kern="1200" noProof="0"/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4107141" y="1407797"/>
            <a:ext cx="1365498" cy="1365498"/>
            <a:chOff x="3127250" y="3789"/>
            <a:chExt cx="1365498" cy="1365498"/>
          </a:xfrm>
          <a:scene3d>
            <a:camera prst="orthographicFront"/>
            <a:lightRig rig="flat" dir="t"/>
          </a:scene3d>
        </p:grpSpPr>
        <p:sp>
          <p:nvSpPr>
            <p:cNvPr id="63" name="Oval 62"/>
            <p:cNvSpPr/>
            <p:nvPr/>
          </p:nvSpPr>
          <p:spPr>
            <a:xfrm>
              <a:off x="3127250" y="3789"/>
              <a:ext cx="1365498" cy="1365498"/>
            </a:xfrm>
            <a:prstGeom prst="ellipse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2">
                <a:hueOff val="0"/>
                <a:satOff val="0"/>
                <a:lumOff val="0"/>
                <a:alphaOff val="0"/>
              </a:schemeClr>
            </a:fillRef>
            <a:effectRef idx="1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64" name="Oval 8"/>
            <p:cNvSpPr/>
            <p:nvPr/>
          </p:nvSpPr>
          <p:spPr>
            <a:xfrm>
              <a:off x="3327223" y="203762"/>
              <a:ext cx="965552" cy="96555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400" kern="1200" noProof="0" smtClean="0"/>
                <a:t>Mantener la estabilidad dinámica</a:t>
              </a:r>
              <a:endParaRPr lang="es-DO" sz="1400" kern="1200" noProof="0"/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5353693" y="3406157"/>
            <a:ext cx="410154" cy="32255"/>
            <a:chOff x="4373802" y="2002149"/>
            <a:chExt cx="410154" cy="32255"/>
          </a:xfrm>
        </p:grpSpPr>
        <p:sp>
          <p:nvSpPr>
            <p:cNvPr id="61" name="Straight Connector 9"/>
            <p:cNvSpPr/>
            <p:nvPr/>
          </p:nvSpPr>
          <p:spPr>
            <a:xfrm rot="19800000">
              <a:off x="4373802" y="2002149"/>
              <a:ext cx="410154" cy="32255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6127"/>
                  </a:moveTo>
                  <a:lnTo>
                    <a:pt x="410154" y="16127"/>
                  </a:lnTo>
                </a:path>
              </a:pathLst>
            </a:custGeom>
            <a:noFill/>
          </p:spPr>
          <p:style>
            <a:lnRef idx="2">
              <a:schemeClr val="accent3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2">
                <a:tint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2" name="Straight Connector 10"/>
            <p:cNvSpPr/>
            <p:nvPr/>
          </p:nvSpPr>
          <p:spPr>
            <a:xfrm rot="19800000">
              <a:off x="4568626" y="2008023"/>
              <a:ext cx="20507" cy="2050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DO" sz="500" kern="1200" noProof="0"/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5644902" y="2295623"/>
            <a:ext cx="1365498" cy="1365498"/>
            <a:chOff x="4665011" y="891615"/>
            <a:chExt cx="1365498" cy="1365498"/>
          </a:xfrm>
          <a:scene3d>
            <a:camera prst="orthographicFront"/>
            <a:lightRig rig="flat" dir="t"/>
          </a:scene3d>
        </p:grpSpPr>
        <p:sp>
          <p:nvSpPr>
            <p:cNvPr id="59" name="Oval 58"/>
            <p:cNvSpPr/>
            <p:nvPr/>
          </p:nvSpPr>
          <p:spPr>
            <a:xfrm>
              <a:off x="4665011" y="891615"/>
              <a:ext cx="1365498" cy="1365498"/>
            </a:xfrm>
            <a:prstGeom prst="ellipse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2">
                <a:hueOff val="936304"/>
                <a:satOff val="-1168"/>
                <a:lumOff val="275"/>
                <a:alphaOff val="0"/>
              </a:schemeClr>
            </a:fillRef>
            <a:effectRef idx="1">
              <a:schemeClr val="accent2">
                <a:hueOff val="936304"/>
                <a:satOff val="-1168"/>
                <a:lumOff val="275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60" name="Oval 12"/>
            <p:cNvSpPr/>
            <p:nvPr/>
          </p:nvSpPr>
          <p:spPr>
            <a:xfrm>
              <a:off x="4864984" y="1091588"/>
              <a:ext cx="965552" cy="96555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200" kern="1200" noProof="0" smtClean="0"/>
                <a:t>Prevenir o reducir al mínimo daños de equipos</a:t>
              </a:r>
              <a:endParaRPr lang="es-DO" sz="1200" kern="1200" noProof="0"/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5353693" y="4293984"/>
            <a:ext cx="410154" cy="32255"/>
            <a:chOff x="4373802" y="2889976"/>
            <a:chExt cx="410154" cy="32255"/>
          </a:xfrm>
        </p:grpSpPr>
        <p:sp>
          <p:nvSpPr>
            <p:cNvPr id="57" name="Straight Connector 13"/>
            <p:cNvSpPr/>
            <p:nvPr/>
          </p:nvSpPr>
          <p:spPr>
            <a:xfrm rot="1800000">
              <a:off x="4373802" y="2889976"/>
              <a:ext cx="410154" cy="32255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6127"/>
                  </a:moveTo>
                  <a:lnTo>
                    <a:pt x="410154" y="16127"/>
                  </a:lnTo>
                </a:path>
              </a:pathLst>
            </a:custGeom>
            <a:noFill/>
          </p:spPr>
          <p:style>
            <a:lnRef idx="2">
              <a:schemeClr val="accent3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2">
                <a:tint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8" name="Straight Connector 14"/>
            <p:cNvSpPr/>
            <p:nvPr/>
          </p:nvSpPr>
          <p:spPr>
            <a:xfrm rot="1800000">
              <a:off x="4568626" y="2895850"/>
              <a:ext cx="20507" cy="2050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DO" sz="500" kern="1200" noProof="0"/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5644902" y="4071276"/>
            <a:ext cx="1365498" cy="1365498"/>
            <a:chOff x="4665011" y="2667268"/>
            <a:chExt cx="1365498" cy="1365498"/>
          </a:xfrm>
          <a:scene3d>
            <a:camera prst="orthographicFront"/>
            <a:lightRig rig="flat" dir="t"/>
          </a:scene3d>
        </p:grpSpPr>
        <p:sp>
          <p:nvSpPr>
            <p:cNvPr id="55" name="Oval 54"/>
            <p:cNvSpPr/>
            <p:nvPr/>
          </p:nvSpPr>
          <p:spPr>
            <a:xfrm>
              <a:off x="4665011" y="2667268"/>
              <a:ext cx="1365498" cy="1365498"/>
            </a:xfrm>
            <a:prstGeom prst="ellipse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2">
                <a:hueOff val="1872608"/>
                <a:satOff val="-2336"/>
                <a:lumOff val="549"/>
                <a:alphaOff val="0"/>
              </a:schemeClr>
            </a:fillRef>
            <a:effectRef idx="1">
              <a:schemeClr val="accent2">
                <a:hueOff val="1872608"/>
                <a:satOff val="-2336"/>
                <a:lumOff val="549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56" name="Oval 16"/>
            <p:cNvSpPr/>
            <p:nvPr/>
          </p:nvSpPr>
          <p:spPr>
            <a:xfrm>
              <a:off x="4864984" y="2867241"/>
              <a:ext cx="965552" cy="96555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200" kern="1200" noProof="0" dirty="0" smtClean="0"/>
                <a:t>Minimizar el tiempo de interrupción de los equipos</a:t>
              </a:r>
              <a:endParaRPr lang="es-DO" sz="1200" kern="1200" noProof="0" dirty="0"/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4773762" y="4548948"/>
            <a:ext cx="32255" cy="410154"/>
            <a:chOff x="3793871" y="3144940"/>
            <a:chExt cx="32255" cy="410154"/>
          </a:xfrm>
        </p:grpSpPr>
        <p:sp>
          <p:nvSpPr>
            <p:cNvPr id="53" name="Straight Connector 17"/>
            <p:cNvSpPr/>
            <p:nvPr/>
          </p:nvSpPr>
          <p:spPr>
            <a:xfrm rot="5400000">
              <a:off x="3604922" y="3333889"/>
              <a:ext cx="410154" cy="32255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6127"/>
                  </a:moveTo>
                  <a:lnTo>
                    <a:pt x="410154" y="16127"/>
                  </a:lnTo>
                </a:path>
              </a:pathLst>
            </a:custGeom>
            <a:noFill/>
          </p:spPr>
          <p:style>
            <a:lnRef idx="2">
              <a:schemeClr val="accent3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2">
                <a:tint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4" name="Straight Connector 18"/>
            <p:cNvSpPr/>
            <p:nvPr/>
          </p:nvSpPr>
          <p:spPr>
            <a:xfrm rot="5400000">
              <a:off x="3799746" y="3339763"/>
              <a:ext cx="20507" cy="2050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DO" sz="500" kern="1200" noProof="0"/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4107141" y="4959102"/>
            <a:ext cx="1365498" cy="1365498"/>
            <a:chOff x="3127250" y="3555094"/>
            <a:chExt cx="1365498" cy="1365498"/>
          </a:xfrm>
          <a:scene3d>
            <a:camera prst="orthographicFront"/>
            <a:lightRig rig="flat" dir="t"/>
          </a:scene3d>
        </p:grpSpPr>
        <p:sp>
          <p:nvSpPr>
            <p:cNvPr id="51" name="Oval 50"/>
            <p:cNvSpPr/>
            <p:nvPr/>
          </p:nvSpPr>
          <p:spPr>
            <a:xfrm>
              <a:off x="3127250" y="3555094"/>
              <a:ext cx="1365498" cy="1365498"/>
            </a:xfrm>
            <a:prstGeom prst="ellipse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2">
                <a:hueOff val="2808911"/>
                <a:satOff val="-3503"/>
                <a:lumOff val="824"/>
                <a:alphaOff val="0"/>
              </a:schemeClr>
            </a:fillRef>
            <a:effectRef idx="1">
              <a:schemeClr val="accent2">
                <a:hueOff val="2808911"/>
                <a:satOff val="-3503"/>
                <a:lumOff val="824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52" name="Oval 20"/>
            <p:cNvSpPr/>
            <p:nvPr/>
          </p:nvSpPr>
          <p:spPr>
            <a:xfrm>
              <a:off x="3327223" y="3755067"/>
              <a:ext cx="965552" cy="96555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200" kern="1200" noProof="0" smtClean="0"/>
                <a:t>Minimizar el área del sistema sin suministro</a:t>
              </a:r>
              <a:endParaRPr lang="es-DO" sz="1200" kern="1200" noProof="0"/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3815933" y="4293984"/>
            <a:ext cx="410154" cy="32255"/>
            <a:chOff x="2836042" y="2889976"/>
            <a:chExt cx="410154" cy="32255"/>
          </a:xfrm>
        </p:grpSpPr>
        <p:sp>
          <p:nvSpPr>
            <p:cNvPr id="49" name="Straight Connector 21"/>
            <p:cNvSpPr/>
            <p:nvPr/>
          </p:nvSpPr>
          <p:spPr>
            <a:xfrm rot="9000000">
              <a:off x="2836042" y="2889976"/>
              <a:ext cx="410154" cy="32255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6127"/>
                  </a:moveTo>
                  <a:lnTo>
                    <a:pt x="410154" y="16127"/>
                  </a:lnTo>
                </a:path>
              </a:pathLst>
            </a:custGeom>
            <a:noFill/>
          </p:spPr>
          <p:style>
            <a:lnRef idx="2">
              <a:schemeClr val="accent3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2">
                <a:tint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0" name="Straight Connector 22"/>
            <p:cNvSpPr/>
            <p:nvPr/>
          </p:nvSpPr>
          <p:spPr>
            <a:xfrm rot="19800000">
              <a:off x="3030865" y="2895850"/>
              <a:ext cx="20507" cy="2050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DO" sz="500" kern="1200" noProof="0"/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2569381" y="4071276"/>
            <a:ext cx="1365498" cy="1365498"/>
            <a:chOff x="1589490" y="2667268"/>
            <a:chExt cx="1365498" cy="1365498"/>
          </a:xfrm>
          <a:scene3d>
            <a:camera prst="orthographicFront"/>
            <a:lightRig rig="flat" dir="t"/>
          </a:scene3d>
        </p:grpSpPr>
        <p:sp>
          <p:nvSpPr>
            <p:cNvPr id="47" name="Oval 46"/>
            <p:cNvSpPr/>
            <p:nvPr/>
          </p:nvSpPr>
          <p:spPr>
            <a:xfrm>
              <a:off x="1589490" y="2667268"/>
              <a:ext cx="1365498" cy="1365498"/>
            </a:xfrm>
            <a:prstGeom prst="ellipse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2">
                <a:hueOff val="3745215"/>
                <a:satOff val="-4671"/>
                <a:lumOff val="1098"/>
                <a:alphaOff val="0"/>
              </a:schemeClr>
            </a:fillRef>
            <a:effectRef idx="1">
              <a:schemeClr val="accent2">
                <a:hueOff val="3745215"/>
                <a:satOff val="-4671"/>
                <a:lumOff val="1098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48" name="Oval 24"/>
            <p:cNvSpPr/>
            <p:nvPr/>
          </p:nvSpPr>
          <p:spPr>
            <a:xfrm>
              <a:off x="1789463" y="2867241"/>
              <a:ext cx="965552" cy="96555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400" kern="1200" noProof="0" smtClean="0"/>
                <a:t>Reducir al mínimo las perturbaciones de tensión del sistema</a:t>
              </a:r>
              <a:endParaRPr lang="es-DO" sz="1400" kern="1200" noProof="0"/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3815933" y="3406157"/>
            <a:ext cx="410154" cy="32255"/>
            <a:chOff x="2836042" y="2002149"/>
            <a:chExt cx="410154" cy="32255"/>
          </a:xfrm>
        </p:grpSpPr>
        <p:sp>
          <p:nvSpPr>
            <p:cNvPr id="45" name="Straight Connector 25"/>
            <p:cNvSpPr/>
            <p:nvPr/>
          </p:nvSpPr>
          <p:spPr>
            <a:xfrm rot="12600000">
              <a:off x="2836042" y="2002149"/>
              <a:ext cx="410154" cy="32255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6127"/>
                  </a:moveTo>
                  <a:lnTo>
                    <a:pt x="410154" y="16127"/>
                  </a:lnTo>
                </a:path>
              </a:pathLst>
            </a:custGeom>
            <a:noFill/>
          </p:spPr>
          <p:style>
            <a:lnRef idx="2">
              <a:schemeClr val="accent3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2">
                <a:tint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6" name="Straight Connector 26"/>
            <p:cNvSpPr/>
            <p:nvPr/>
          </p:nvSpPr>
          <p:spPr>
            <a:xfrm rot="23400000">
              <a:off x="3030865" y="2008023"/>
              <a:ext cx="20507" cy="2050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DO" sz="500" kern="1200" noProof="0"/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2375647" y="2103993"/>
            <a:ext cx="1572679" cy="1570575"/>
            <a:chOff x="1589490" y="891615"/>
            <a:chExt cx="1365498" cy="1365498"/>
          </a:xfrm>
          <a:scene3d>
            <a:camera prst="orthographicFront"/>
            <a:lightRig rig="flat" dir="t"/>
          </a:scene3d>
        </p:grpSpPr>
        <p:sp>
          <p:nvSpPr>
            <p:cNvPr id="43" name="Oval 42"/>
            <p:cNvSpPr/>
            <p:nvPr/>
          </p:nvSpPr>
          <p:spPr>
            <a:xfrm>
              <a:off x="1589490" y="891615"/>
              <a:ext cx="1365498" cy="1365498"/>
            </a:xfrm>
            <a:prstGeom prst="ellipse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2">
                <a:hueOff val="4681519"/>
                <a:satOff val="-5839"/>
                <a:lumOff val="1373"/>
                <a:alphaOff val="0"/>
              </a:schemeClr>
            </a:fillRef>
            <a:effectRef idx="1">
              <a:schemeClr val="accent2">
                <a:hueOff val="4681519"/>
                <a:satOff val="-5839"/>
                <a:lumOff val="1373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44" name="Oval 28"/>
            <p:cNvSpPr/>
            <p:nvPr/>
          </p:nvSpPr>
          <p:spPr>
            <a:xfrm>
              <a:off x="1789463" y="1091588"/>
              <a:ext cx="965552" cy="96555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6672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200" kern="1200" noProof="0" dirty="0" smtClean="0"/>
                <a:t>Permitir el flujo continuo de energía dentro de los valores nominales de emergencia de equipo en el sistema</a:t>
              </a:r>
              <a:endParaRPr lang="es-DO" sz="1200" kern="1200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21653855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711995" y="67852"/>
            <a:ext cx="8077200" cy="851162"/>
          </a:xfrm>
        </p:spPr>
        <p:txBody>
          <a:bodyPr/>
          <a:lstStyle/>
          <a:p>
            <a:r>
              <a:rPr lang="es-CO" sz="3600" b="1" dirty="0" smtClean="0">
                <a:solidFill>
                  <a:schemeClr val="accent6">
                    <a:lumMod val="75000"/>
                  </a:schemeClr>
                </a:solidFill>
              </a:rPr>
              <a:t>Guía de protecciones del </a:t>
            </a:r>
            <a:r>
              <a:rPr lang="es-CO" sz="3600" b="1" dirty="0" err="1" smtClean="0">
                <a:solidFill>
                  <a:schemeClr val="accent6">
                    <a:lumMod val="75000"/>
                  </a:schemeClr>
                </a:solidFill>
              </a:rPr>
              <a:t>SENI</a:t>
            </a:r>
            <a:endParaRPr lang="es-ES" sz="3600" dirty="0"/>
          </a:p>
        </p:txBody>
      </p:sp>
      <p:sp>
        <p:nvSpPr>
          <p:cNvPr id="18" name="Content Placeholder 17"/>
          <p:cNvSpPr>
            <a:spLocks noGrp="1"/>
          </p:cNvSpPr>
          <p:nvPr>
            <p:ph idx="1"/>
          </p:nvPr>
        </p:nvSpPr>
        <p:spPr>
          <a:xfrm>
            <a:off x="639231" y="1066800"/>
            <a:ext cx="8305800" cy="685800"/>
          </a:xfrm>
        </p:spPr>
        <p:txBody>
          <a:bodyPr>
            <a:normAutofit fontScale="85000" lnSpcReduction="10000"/>
          </a:bodyPr>
          <a:lstStyle/>
          <a:p>
            <a:pPr>
              <a:buFont typeface="Wingdings" pitchFamily="2" charset="2"/>
              <a:buChar char="q"/>
            </a:pPr>
            <a:r>
              <a:rPr lang="es-ES" dirty="0" smtClean="0">
                <a:solidFill>
                  <a:srgbClr val="009900"/>
                </a:solidFill>
              </a:rPr>
              <a:t>Criterios </a:t>
            </a:r>
            <a:r>
              <a:rPr lang="es-ES" dirty="0">
                <a:solidFill>
                  <a:srgbClr val="009900"/>
                </a:solidFill>
              </a:rPr>
              <a:t>de protección y especificaciones de diseño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AF30EA-75F1-4F72-9BC1-E4876D18BB01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7668343" y="-24"/>
            <a:ext cx="1269841" cy="1052760"/>
            <a:chOff x="7643834" y="0"/>
            <a:chExt cx="1285884" cy="1000108"/>
          </a:xfrm>
        </p:grpSpPr>
        <p:pic>
          <p:nvPicPr>
            <p:cNvPr id="10" name="Picture 17" descr="logo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7643834" y="0"/>
              <a:ext cx="1285852" cy="833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1" name="Group 14"/>
            <p:cNvGrpSpPr/>
            <p:nvPr/>
          </p:nvGrpSpPr>
          <p:grpSpPr>
            <a:xfrm>
              <a:off x="7643834" y="142852"/>
              <a:ext cx="1285884" cy="857256"/>
              <a:chOff x="7643834" y="142852"/>
              <a:chExt cx="1285884" cy="857256"/>
            </a:xfrm>
          </p:grpSpPr>
          <p:sp>
            <p:nvSpPr>
              <p:cNvPr id="12" name="TextBox 11"/>
              <p:cNvSpPr txBox="1"/>
              <p:nvPr/>
            </p:nvSpPr>
            <p:spPr>
              <a:xfrm>
                <a:off x="7643834" y="714356"/>
                <a:ext cx="1285884" cy="285752"/>
              </a:xfrm>
              <a:prstGeom prst="rect">
                <a:avLst/>
              </a:prstGeom>
              <a:ln>
                <a:solidFill>
                  <a:srgbClr val="009ED6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en-US" sz="1600" b="1" dirty="0" smtClean="0">
                    <a:solidFill>
                      <a:srgbClr val="009ED6"/>
                    </a:solidFill>
                    <a:latin typeface="Malgun Gothic" pitchFamily="34" charset="-127"/>
                    <a:ea typeface="Malgun Gothic" pitchFamily="34" charset="-127"/>
                    <a:cs typeface="Calibri" pitchFamily="34" charset="0"/>
                  </a:rPr>
                  <a:t>OC-SENI</a:t>
                </a:r>
                <a:endParaRPr lang="en-US" sz="1600" b="1" dirty="0">
                  <a:solidFill>
                    <a:srgbClr val="009ED6"/>
                  </a:solidFill>
                  <a:latin typeface="Malgun Gothic" pitchFamily="34" charset="-127"/>
                  <a:ea typeface="Malgun Gothic" pitchFamily="34" charset="-127"/>
                  <a:cs typeface="Calibri" pitchFamily="34" charset="0"/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7643834" y="142852"/>
                <a:ext cx="1285884" cy="571504"/>
              </a:xfrm>
              <a:prstGeom prst="rect">
                <a:avLst/>
              </a:prstGeom>
              <a:noFill/>
              <a:ln>
                <a:solidFill>
                  <a:srgbClr val="009ED6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14" name="Rectangle 13"/>
          <p:cNvSpPr/>
          <p:nvPr/>
        </p:nvSpPr>
        <p:spPr>
          <a:xfrm>
            <a:off x="3071802" y="6321382"/>
            <a:ext cx="6072198" cy="36576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>
                <a:solidFill>
                  <a:srgbClr val="FF6600"/>
                </a:solidFill>
              </a:rPr>
              <a:t>           </a:t>
            </a:r>
          </a:p>
        </p:txBody>
      </p:sp>
      <p:sp>
        <p:nvSpPr>
          <p:cNvPr id="15" name="Footer Placeholder 4"/>
          <p:cNvSpPr txBox="1">
            <a:spLocks/>
          </p:cNvSpPr>
          <p:nvPr/>
        </p:nvSpPr>
        <p:spPr>
          <a:xfrm>
            <a:off x="2857488" y="6362215"/>
            <a:ext cx="37862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lang="es-ES" sz="800">
                <a:solidFill>
                  <a:schemeClr val="tx1">
                    <a:tint val="75000"/>
                  </a:schemeClr>
                </a:solidFill>
                <a:latin typeface="Malgun Gothic" pitchFamily="34" charset="-127"/>
                <a:ea typeface="Malgun Gothic" pitchFamily="34" charset="-127"/>
                <a:cs typeface="Calibri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9ED6"/>
                </a:solidFill>
                <a:effectLst/>
                <a:uLnTx/>
                <a:uFillTx/>
                <a:latin typeface="Malgun Gothic" pitchFamily="34" charset="-127"/>
                <a:ea typeface="Malgun Gothic" pitchFamily="34" charset="-127"/>
                <a:cs typeface="Calibri" pitchFamily="34" charset="0"/>
              </a:rPr>
              <a:t>ORGANISMO COORDINADOR DEL SISTEMA ELÉCTRICO NACIONAL INTERCONECTADO DE LA REPÚBLICA DOMINICANA, INC.</a:t>
            </a:r>
            <a:endParaRPr kumimoji="0" lang="es-MX" sz="800" b="0" i="0" u="none" strike="noStrike" kern="1200" cap="none" spc="0" normalizeH="0" baseline="0" noProof="0" dirty="0">
              <a:ln>
                <a:noFill/>
              </a:ln>
              <a:solidFill>
                <a:srgbClr val="009ED6"/>
              </a:solidFill>
              <a:effectLst/>
              <a:uLnTx/>
              <a:uFillTx/>
              <a:latin typeface="Malgun Gothic" pitchFamily="34" charset="-127"/>
              <a:ea typeface="Malgun Gothic" pitchFamily="34" charset="-127"/>
              <a:cs typeface="Calibri" pitchFamily="34" charset="0"/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57538262"/>
              </p:ext>
            </p:extLst>
          </p:nvPr>
        </p:nvGraphicFramePr>
        <p:xfrm>
          <a:off x="9144000" y="1752600"/>
          <a:ext cx="7264320" cy="3962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32" name="Group 31"/>
          <p:cNvGrpSpPr/>
          <p:nvPr/>
        </p:nvGrpSpPr>
        <p:grpSpPr>
          <a:xfrm>
            <a:off x="940727" y="1613363"/>
            <a:ext cx="3227798" cy="1613899"/>
            <a:chOff x="886" y="165563"/>
            <a:chExt cx="3227798" cy="1613899"/>
          </a:xfrm>
        </p:grpSpPr>
        <p:sp>
          <p:nvSpPr>
            <p:cNvPr id="44" name="Rounded Rectangle 43"/>
            <p:cNvSpPr/>
            <p:nvPr/>
          </p:nvSpPr>
          <p:spPr>
            <a:xfrm>
              <a:off x="886" y="165563"/>
              <a:ext cx="3227798" cy="161389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5" name="Rounded Rectangle 4"/>
            <p:cNvSpPr/>
            <p:nvPr/>
          </p:nvSpPr>
          <p:spPr>
            <a:xfrm>
              <a:off x="48155" y="212832"/>
              <a:ext cx="3133260" cy="151936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770" tIns="43180" rIns="64770" bIns="43180" numCol="1" spcCol="1270" anchor="ctr" anchorCtr="0">
              <a:noAutofit/>
            </a:bodyPr>
            <a:lstStyle/>
            <a:p>
              <a:pPr lvl="0" algn="ctr" defTabSz="1511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3400" kern="1200" noProof="0" dirty="0" smtClean="0"/>
                <a:t>Transformadores de Corriente (CT)</a:t>
              </a:r>
              <a:endParaRPr lang="es-DO" sz="3400" kern="1200" noProof="0" dirty="0"/>
            </a:p>
          </p:txBody>
        </p:sp>
      </p:grpSp>
      <p:sp>
        <p:nvSpPr>
          <p:cNvPr id="33" name="Straight Connector 5"/>
          <p:cNvSpPr/>
          <p:nvPr/>
        </p:nvSpPr>
        <p:spPr>
          <a:xfrm>
            <a:off x="1263507" y="3227262"/>
            <a:ext cx="322779" cy="1210424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210424"/>
                </a:lnTo>
                <a:lnTo>
                  <a:pt x="322779" y="1210424"/>
                </a:lnTo>
              </a:path>
            </a:pathLst>
          </a:custGeom>
          <a:noFill/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3">
              <a:tint val="9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34" name="Group 33"/>
          <p:cNvGrpSpPr/>
          <p:nvPr/>
        </p:nvGrpSpPr>
        <p:grpSpPr>
          <a:xfrm>
            <a:off x="1586287" y="3630737"/>
            <a:ext cx="2582238" cy="1613899"/>
            <a:chOff x="646446" y="2182937"/>
            <a:chExt cx="2582238" cy="1613899"/>
          </a:xfrm>
        </p:grpSpPr>
        <p:sp>
          <p:nvSpPr>
            <p:cNvPr id="42" name="Rounded Rectangle 41"/>
            <p:cNvSpPr/>
            <p:nvPr/>
          </p:nvSpPr>
          <p:spPr>
            <a:xfrm>
              <a:off x="646446" y="2182937"/>
              <a:ext cx="2582238" cy="161389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3" name="Rounded Rectangle 7"/>
            <p:cNvSpPr/>
            <p:nvPr/>
          </p:nvSpPr>
          <p:spPr>
            <a:xfrm>
              <a:off x="693715" y="2230206"/>
              <a:ext cx="2487700" cy="151936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9530" tIns="33020" rIns="49530" bIns="33020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2600" kern="1200" noProof="0" dirty="0" smtClean="0"/>
                <a:t>Un error de precisión no mayor que el 5%</a:t>
              </a:r>
              <a:endParaRPr lang="es-DO" sz="2600" kern="1200" noProof="0" dirty="0"/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4975475" y="1613363"/>
            <a:ext cx="3227798" cy="1613899"/>
            <a:chOff x="4035634" y="165563"/>
            <a:chExt cx="3227798" cy="1613899"/>
          </a:xfrm>
        </p:grpSpPr>
        <p:sp>
          <p:nvSpPr>
            <p:cNvPr id="40" name="Rounded Rectangle 39"/>
            <p:cNvSpPr/>
            <p:nvPr/>
          </p:nvSpPr>
          <p:spPr>
            <a:xfrm>
              <a:off x="4035634" y="165563"/>
              <a:ext cx="3227798" cy="161389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1" name="Rounded Rectangle 9"/>
            <p:cNvSpPr/>
            <p:nvPr/>
          </p:nvSpPr>
          <p:spPr>
            <a:xfrm>
              <a:off x="4082903" y="212832"/>
              <a:ext cx="3133260" cy="151936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770" tIns="43180" rIns="64770" bIns="43180" numCol="1" spcCol="1270" anchor="ctr" anchorCtr="0">
              <a:noAutofit/>
            </a:bodyPr>
            <a:lstStyle/>
            <a:p>
              <a:pPr lvl="0" algn="ctr" defTabSz="1511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3400" kern="1200" noProof="0" dirty="0" smtClean="0"/>
                <a:t>Transformadores de voltaje (</a:t>
              </a:r>
              <a:r>
                <a:rPr lang="es-DO" sz="3400" kern="1200" noProof="0" dirty="0" err="1" smtClean="0"/>
                <a:t>VT</a:t>
              </a:r>
              <a:r>
                <a:rPr lang="es-DO" sz="3400" kern="1200" noProof="0" dirty="0" smtClean="0"/>
                <a:t>) </a:t>
              </a:r>
              <a:endParaRPr lang="es-DO" sz="3400" kern="1200" noProof="0" dirty="0"/>
            </a:p>
          </p:txBody>
        </p:sp>
      </p:grpSp>
      <p:sp>
        <p:nvSpPr>
          <p:cNvPr id="36" name="Straight Connector 10"/>
          <p:cNvSpPr/>
          <p:nvPr/>
        </p:nvSpPr>
        <p:spPr>
          <a:xfrm>
            <a:off x="5298255" y="3227262"/>
            <a:ext cx="322779" cy="1210424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210424"/>
                </a:lnTo>
                <a:lnTo>
                  <a:pt x="322779" y="1210424"/>
                </a:lnTo>
              </a:path>
            </a:pathLst>
          </a:custGeom>
          <a:noFill/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3">
              <a:tint val="9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37" name="Group 36"/>
          <p:cNvGrpSpPr/>
          <p:nvPr/>
        </p:nvGrpSpPr>
        <p:grpSpPr>
          <a:xfrm>
            <a:off x="5621035" y="3630737"/>
            <a:ext cx="2582238" cy="1613899"/>
            <a:chOff x="4681194" y="2182937"/>
            <a:chExt cx="2582238" cy="1613899"/>
          </a:xfrm>
        </p:grpSpPr>
        <p:sp>
          <p:nvSpPr>
            <p:cNvPr id="38" name="Rounded Rectangle 37"/>
            <p:cNvSpPr/>
            <p:nvPr/>
          </p:nvSpPr>
          <p:spPr>
            <a:xfrm>
              <a:off x="4681194" y="2182937"/>
              <a:ext cx="2582238" cy="161389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3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9" name="Rounded Rectangle 12"/>
            <p:cNvSpPr/>
            <p:nvPr/>
          </p:nvSpPr>
          <p:spPr>
            <a:xfrm>
              <a:off x="4728463" y="2230206"/>
              <a:ext cx="2487700" cy="151936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9530" tIns="33020" rIns="49530" bIns="33020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2600" kern="1200" noProof="0" smtClean="0"/>
                <a:t>Precisión mínima debe ser del 3% para 1.5 veces la tensión nominal</a:t>
              </a:r>
              <a:endParaRPr lang="es-DO" sz="2600" kern="1200" noProof="0"/>
            </a:p>
          </p:txBody>
        </p:sp>
      </p:grpSp>
    </p:spTree>
    <p:extLst>
      <p:ext uri="{BB962C8B-B14F-4D97-AF65-F5344CB8AC3E}">
        <p14:creationId xmlns:p14="http://schemas.microsoft.com/office/powerpoint/2010/main" val="18670000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711995" y="67852"/>
            <a:ext cx="8077200" cy="851162"/>
          </a:xfrm>
        </p:spPr>
        <p:txBody>
          <a:bodyPr/>
          <a:lstStyle/>
          <a:p>
            <a:r>
              <a:rPr lang="es-CO" sz="3600" b="1" dirty="0" smtClean="0">
                <a:solidFill>
                  <a:schemeClr val="accent6">
                    <a:lumMod val="75000"/>
                  </a:schemeClr>
                </a:solidFill>
              </a:rPr>
              <a:t>Guía de protecciones del </a:t>
            </a:r>
            <a:r>
              <a:rPr lang="es-CO" sz="3600" b="1" dirty="0" err="1" smtClean="0">
                <a:solidFill>
                  <a:schemeClr val="accent6">
                    <a:lumMod val="75000"/>
                  </a:schemeClr>
                </a:solidFill>
              </a:rPr>
              <a:t>SENI</a:t>
            </a:r>
            <a:endParaRPr lang="es-ES" sz="3600" dirty="0"/>
          </a:p>
        </p:txBody>
      </p:sp>
      <p:sp>
        <p:nvSpPr>
          <p:cNvPr id="18" name="Content Placeholder 17"/>
          <p:cNvSpPr>
            <a:spLocks noGrp="1"/>
          </p:cNvSpPr>
          <p:nvPr>
            <p:ph idx="1"/>
          </p:nvPr>
        </p:nvSpPr>
        <p:spPr>
          <a:xfrm>
            <a:off x="639231" y="1066800"/>
            <a:ext cx="8305800" cy="685800"/>
          </a:xfrm>
        </p:spPr>
        <p:txBody>
          <a:bodyPr>
            <a:normAutofit fontScale="85000" lnSpcReduction="10000"/>
          </a:bodyPr>
          <a:lstStyle/>
          <a:p>
            <a:pPr>
              <a:buFont typeface="Wingdings" pitchFamily="2" charset="2"/>
              <a:buChar char="q"/>
            </a:pPr>
            <a:r>
              <a:rPr lang="es-ES" dirty="0" smtClean="0">
                <a:solidFill>
                  <a:srgbClr val="009900"/>
                </a:solidFill>
              </a:rPr>
              <a:t>Criterios </a:t>
            </a:r>
            <a:r>
              <a:rPr lang="es-ES" dirty="0">
                <a:solidFill>
                  <a:srgbClr val="009900"/>
                </a:solidFill>
              </a:rPr>
              <a:t>de protección y especificaciones de diseño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AF30EA-75F1-4F72-9BC1-E4876D18BB01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7668343" y="-24"/>
            <a:ext cx="1269841" cy="1052760"/>
            <a:chOff x="7643834" y="0"/>
            <a:chExt cx="1285884" cy="1000108"/>
          </a:xfrm>
        </p:grpSpPr>
        <p:pic>
          <p:nvPicPr>
            <p:cNvPr id="10" name="Picture 17" descr="logo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7643834" y="0"/>
              <a:ext cx="1285852" cy="833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1" name="Group 14"/>
            <p:cNvGrpSpPr/>
            <p:nvPr/>
          </p:nvGrpSpPr>
          <p:grpSpPr>
            <a:xfrm>
              <a:off x="7643834" y="142852"/>
              <a:ext cx="1285884" cy="857256"/>
              <a:chOff x="7643834" y="142852"/>
              <a:chExt cx="1285884" cy="857256"/>
            </a:xfrm>
          </p:grpSpPr>
          <p:sp>
            <p:nvSpPr>
              <p:cNvPr id="12" name="TextBox 11"/>
              <p:cNvSpPr txBox="1"/>
              <p:nvPr/>
            </p:nvSpPr>
            <p:spPr>
              <a:xfrm>
                <a:off x="7643834" y="714356"/>
                <a:ext cx="1285884" cy="285752"/>
              </a:xfrm>
              <a:prstGeom prst="rect">
                <a:avLst/>
              </a:prstGeom>
              <a:ln>
                <a:solidFill>
                  <a:srgbClr val="009ED6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en-US" sz="1600" b="1" dirty="0" smtClean="0">
                    <a:solidFill>
                      <a:srgbClr val="009ED6"/>
                    </a:solidFill>
                    <a:latin typeface="Malgun Gothic" pitchFamily="34" charset="-127"/>
                    <a:ea typeface="Malgun Gothic" pitchFamily="34" charset="-127"/>
                    <a:cs typeface="Calibri" pitchFamily="34" charset="0"/>
                  </a:rPr>
                  <a:t>OC-SENI</a:t>
                </a:r>
                <a:endParaRPr lang="en-US" sz="1600" b="1" dirty="0">
                  <a:solidFill>
                    <a:srgbClr val="009ED6"/>
                  </a:solidFill>
                  <a:latin typeface="Malgun Gothic" pitchFamily="34" charset="-127"/>
                  <a:ea typeface="Malgun Gothic" pitchFamily="34" charset="-127"/>
                  <a:cs typeface="Calibri" pitchFamily="34" charset="0"/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7643834" y="142852"/>
                <a:ext cx="1285884" cy="571504"/>
              </a:xfrm>
              <a:prstGeom prst="rect">
                <a:avLst/>
              </a:prstGeom>
              <a:noFill/>
              <a:ln>
                <a:solidFill>
                  <a:srgbClr val="009ED6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14" name="Rectangle 13"/>
          <p:cNvSpPr/>
          <p:nvPr/>
        </p:nvSpPr>
        <p:spPr>
          <a:xfrm>
            <a:off x="3071802" y="6321382"/>
            <a:ext cx="6072198" cy="36576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>
                <a:solidFill>
                  <a:srgbClr val="FF6600"/>
                </a:solidFill>
              </a:rPr>
              <a:t>           </a:t>
            </a:r>
          </a:p>
        </p:txBody>
      </p:sp>
      <p:sp>
        <p:nvSpPr>
          <p:cNvPr id="15" name="Footer Placeholder 4"/>
          <p:cNvSpPr txBox="1">
            <a:spLocks/>
          </p:cNvSpPr>
          <p:nvPr/>
        </p:nvSpPr>
        <p:spPr>
          <a:xfrm>
            <a:off x="2857488" y="6362215"/>
            <a:ext cx="37862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lang="es-ES" sz="800">
                <a:solidFill>
                  <a:schemeClr val="tx1">
                    <a:tint val="75000"/>
                  </a:schemeClr>
                </a:solidFill>
                <a:latin typeface="Malgun Gothic" pitchFamily="34" charset="-127"/>
                <a:ea typeface="Malgun Gothic" pitchFamily="34" charset="-127"/>
                <a:cs typeface="Calibri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9ED6"/>
                </a:solidFill>
                <a:effectLst/>
                <a:uLnTx/>
                <a:uFillTx/>
                <a:latin typeface="Malgun Gothic" pitchFamily="34" charset="-127"/>
                <a:ea typeface="Malgun Gothic" pitchFamily="34" charset="-127"/>
                <a:cs typeface="Calibri" pitchFamily="34" charset="0"/>
              </a:rPr>
              <a:t>ORGANISMO COORDINADOR DEL SISTEMA ELÉCTRICO NACIONAL INTERCONECTADO DE LA REPÚBLICA DOMINICANA, INC.</a:t>
            </a:r>
            <a:endParaRPr kumimoji="0" lang="es-MX" sz="800" b="0" i="0" u="none" strike="noStrike" kern="1200" cap="none" spc="0" normalizeH="0" baseline="0" noProof="0" dirty="0">
              <a:ln>
                <a:noFill/>
              </a:ln>
              <a:solidFill>
                <a:srgbClr val="009ED6"/>
              </a:solidFill>
              <a:effectLst/>
              <a:uLnTx/>
              <a:uFillTx/>
              <a:latin typeface="Malgun Gothic" pitchFamily="34" charset="-127"/>
              <a:ea typeface="Malgun Gothic" pitchFamily="34" charset="-127"/>
              <a:cs typeface="Calibri" pitchFamily="34" charset="0"/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728533047"/>
              </p:ext>
            </p:extLst>
          </p:nvPr>
        </p:nvGraphicFramePr>
        <p:xfrm>
          <a:off x="9168517" y="1438253"/>
          <a:ext cx="7264320" cy="47973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16" name="Group 15"/>
          <p:cNvGrpSpPr/>
          <p:nvPr/>
        </p:nvGrpSpPr>
        <p:grpSpPr>
          <a:xfrm>
            <a:off x="1219200" y="1454144"/>
            <a:ext cx="2424315" cy="435841"/>
            <a:chOff x="863741" y="1562"/>
            <a:chExt cx="2424315" cy="435841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51" name="Rounded Rectangle 50"/>
            <p:cNvSpPr/>
            <p:nvPr/>
          </p:nvSpPr>
          <p:spPr>
            <a:xfrm>
              <a:off x="863741" y="1562"/>
              <a:ext cx="2424315" cy="435841"/>
            </a:xfrm>
            <a:prstGeom prst="roundRect">
              <a:avLst>
                <a:gd name="adj" fmla="val 10000"/>
              </a:avLst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2" name="Rounded Rectangle 4"/>
            <p:cNvSpPr/>
            <p:nvPr/>
          </p:nvSpPr>
          <p:spPr>
            <a:xfrm>
              <a:off x="876506" y="14327"/>
              <a:ext cx="2398785" cy="41031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0005" tIns="26670" rIns="40005" bIns="26670" numCol="1" spcCol="1270" anchor="ctr" anchorCtr="0">
              <a:noAutofit/>
            </a:bodyPr>
            <a:lstStyle/>
            <a:p>
              <a:pPr lvl="0"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2100" kern="1200" noProof="0" dirty="0" smtClean="0"/>
                <a:t>SELECCIÓN DE RELÉS</a:t>
              </a:r>
              <a:endParaRPr lang="es-DO" sz="2100" kern="1200" noProof="0" dirty="0"/>
            </a:p>
          </p:txBody>
        </p:sp>
      </p:grpSp>
      <p:sp>
        <p:nvSpPr>
          <p:cNvPr id="19" name="Straight Connector 5"/>
          <p:cNvSpPr/>
          <p:nvPr/>
        </p:nvSpPr>
        <p:spPr>
          <a:xfrm>
            <a:off x="1461631" y="1889986"/>
            <a:ext cx="242431" cy="32688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326881"/>
                </a:lnTo>
                <a:lnTo>
                  <a:pt x="242431" y="326881"/>
                </a:lnTo>
              </a:path>
            </a:pathLst>
          </a:custGeom>
          <a:noFill/>
          <a:scene3d>
            <a:camera prst="orthographicFront"/>
            <a:lightRig rig="threePt" dir="t">
              <a:rot lat="0" lon="0" rev="7500000"/>
            </a:lightRig>
          </a:scene3d>
          <a:sp3d z="-40000" prstMaterial="matte"/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3">
              <a:tint val="9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20" name="Group 19"/>
          <p:cNvGrpSpPr/>
          <p:nvPr/>
        </p:nvGrpSpPr>
        <p:grpSpPr>
          <a:xfrm>
            <a:off x="1676400" y="1998946"/>
            <a:ext cx="2523745" cy="435841"/>
            <a:chOff x="1348604" y="546364"/>
            <a:chExt cx="2523745" cy="435841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49" name="Rounded Rectangle 48"/>
            <p:cNvSpPr/>
            <p:nvPr/>
          </p:nvSpPr>
          <p:spPr>
            <a:xfrm>
              <a:off x="1348604" y="546364"/>
              <a:ext cx="2523745" cy="435841"/>
            </a:xfrm>
            <a:prstGeom prst="roundRect">
              <a:avLst>
                <a:gd name="adj" fmla="val 10000"/>
              </a:avLst>
            </a:prstGeom>
            <a:sp3d z="-152400" extrusionH="63500" prstMaterial="dkEdge">
              <a:bevelT w="124450" h="16350" prst="relaxedInset"/>
              <a:contourClr>
                <a:schemeClr val="bg1"/>
              </a:contourClr>
            </a:sp3d>
          </p:spPr>
          <p:style>
            <a:lnRef idx="1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0" name="Rounded Rectangle 7"/>
            <p:cNvSpPr/>
            <p:nvPr/>
          </p:nvSpPr>
          <p:spPr>
            <a:xfrm>
              <a:off x="1361369" y="559129"/>
              <a:ext cx="2498215" cy="410311"/>
            </a:xfrm>
            <a:prstGeom prst="rect">
              <a:avLst/>
            </a:prstGeom>
            <a:sp3d z="-1524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145" tIns="11430" rIns="17145" bIns="11430" numCol="1" spcCol="1270" anchor="ctr" anchorCtr="0">
              <a:noAutofit/>
            </a:bodyPr>
            <a:lstStyle/>
            <a:p>
              <a:pPr lvl="0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000" kern="1200" noProof="0" dirty="0" smtClean="0"/>
                <a:t>Ser de tecnología numérica</a:t>
              </a:r>
              <a:endParaRPr lang="es-DO" sz="1000" kern="1200" noProof="0" dirty="0"/>
            </a:p>
          </p:txBody>
        </p:sp>
      </p:grpSp>
      <p:sp>
        <p:nvSpPr>
          <p:cNvPr id="21" name="Straight Connector 8"/>
          <p:cNvSpPr/>
          <p:nvPr/>
        </p:nvSpPr>
        <p:spPr>
          <a:xfrm>
            <a:off x="1461631" y="1889986"/>
            <a:ext cx="242431" cy="871682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871682"/>
                </a:lnTo>
                <a:lnTo>
                  <a:pt x="242431" y="871682"/>
                </a:lnTo>
              </a:path>
            </a:pathLst>
          </a:custGeom>
          <a:noFill/>
          <a:scene3d>
            <a:camera prst="orthographicFront"/>
            <a:lightRig rig="threePt" dir="t">
              <a:rot lat="0" lon="0" rev="7500000"/>
            </a:lightRig>
          </a:scene3d>
          <a:sp3d z="-40000" prstMaterial="matte"/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3">
              <a:tint val="9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22" name="Group 21"/>
          <p:cNvGrpSpPr/>
          <p:nvPr/>
        </p:nvGrpSpPr>
        <p:grpSpPr>
          <a:xfrm>
            <a:off x="1676400" y="2543748"/>
            <a:ext cx="2526144" cy="435841"/>
            <a:chOff x="1348604" y="1091166"/>
            <a:chExt cx="2526144" cy="435841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47" name="Rounded Rectangle 46"/>
            <p:cNvSpPr/>
            <p:nvPr/>
          </p:nvSpPr>
          <p:spPr>
            <a:xfrm>
              <a:off x="1348604" y="1091166"/>
              <a:ext cx="2526144" cy="435841"/>
            </a:xfrm>
            <a:prstGeom prst="roundRect">
              <a:avLst>
                <a:gd name="adj" fmla="val 10000"/>
              </a:avLst>
            </a:prstGeom>
            <a:sp3d z="-152400" extrusionH="63500" prstMaterial="dkEdge">
              <a:bevelT w="124450" h="16350" prst="relaxedInset"/>
              <a:contourClr>
                <a:schemeClr val="bg1"/>
              </a:contourClr>
            </a:sp3d>
          </p:spPr>
          <p:style>
            <a:lnRef idx="1">
              <a:schemeClr val="accent3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8" name="Rounded Rectangle 10"/>
            <p:cNvSpPr/>
            <p:nvPr/>
          </p:nvSpPr>
          <p:spPr>
            <a:xfrm>
              <a:off x="1361369" y="1103931"/>
              <a:ext cx="2500614" cy="410311"/>
            </a:xfrm>
            <a:prstGeom prst="rect">
              <a:avLst/>
            </a:prstGeom>
            <a:sp3d z="-1524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145" tIns="11430" rIns="17145" bIns="11430" numCol="1" spcCol="1270" anchor="ctr" anchorCtr="0">
              <a:noAutofit/>
            </a:bodyPr>
            <a:lstStyle/>
            <a:p>
              <a:pPr lvl="0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000" kern="1200" noProof="0" dirty="0" smtClean="0"/>
                <a:t>Diseñado para ser utilizado en sistema eléctrico de potencia</a:t>
              </a:r>
            </a:p>
          </p:txBody>
        </p:sp>
      </p:grpSp>
      <p:sp>
        <p:nvSpPr>
          <p:cNvPr id="23" name="Straight Connector 11"/>
          <p:cNvSpPr/>
          <p:nvPr/>
        </p:nvSpPr>
        <p:spPr>
          <a:xfrm>
            <a:off x="1461631" y="1889986"/>
            <a:ext cx="242431" cy="1416484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416484"/>
                </a:lnTo>
                <a:lnTo>
                  <a:pt x="242431" y="1416484"/>
                </a:lnTo>
              </a:path>
            </a:pathLst>
          </a:custGeom>
          <a:noFill/>
          <a:scene3d>
            <a:camera prst="orthographicFront"/>
            <a:lightRig rig="threePt" dir="t">
              <a:rot lat="0" lon="0" rev="7500000"/>
            </a:lightRig>
          </a:scene3d>
          <a:sp3d z="-40000" prstMaterial="matte"/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3">
              <a:tint val="9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24" name="Group 23"/>
          <p:cNvGrpSpPr/>
          <p:nvPr/>
        </p:nvGrpSpPr>
        <p:grpSpPr>
          <a:xfrm>
            <a:off x="1676400" y="3088550"/>
            <a:ext cx="2523745" cy="435841"/>
            <a:chOff x="1348604" y="1635968"/>
            <a:chExt cx="2523745" cy="435841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45" name="Rounded Rectangle 44"/>
            <p:cNvSpPr/>
            <p:nvPr/>
          </p:nvSpPr>
          <p:spPr>
            <a:xfrm>
              <a:off x="1348604" y="1635968"/>
              <a:ext cx="2523745" cy="435841"/>
            </a:xfrm>
            <a:prstGeom prst="roundRect">
              <a:avLst>
                <a:gd name="adj" fmla="val 10000"/>
              </a:avLst>
            </a:prstGeom>
            <a:sp3d z="-152400" extrusionH="63500" prstMaterial="dkEdge">
              <a:bevelT w="124450" h="16350" prst="relaxedInset"/>
              <a:contourClr>
                <a:schemeClr val="bg1"/>
              </a:contourClr>
            </a:sp3d>
          </p:spPr>
          <p:style>
            <a:lnRef idx="1">
              <a:schemeClr val="accent4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6" name="Rounded Rectangle 13"/>
            <p:cNvSpPr/>
            <p:nvPr/>
          </p:nvSpPr>
          <p:spPr>
            <a:xfrm>
              <a:off x="1361369" y="1648733"/>
              <a:ext cx="2498215" cy="410311"/>
            </a:xfrm>
            <a:prstGeom prst="rect">
              <a:avLst/>
            </a:prstGeom>
            <a:sp3d z="-1524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145" tIns="11430" rIns="17145" bIns="11430" numCol="1" spcCol="1270" anchor="ctr" anchorCtr="0">
              <a:noAutofit/>
            </a:bodyPr>
            <a:lstStyle/>
            <a:p>
              <a:pPr lvl="0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000" kern="1200" noProof="0" dirty="0" smtClean="0"/>
                <a:t>Ser autosupervisados con la emisión de alarma de estado</a:t>
              </a:r>
            </a:p>
          </p:txBody>
        </p:sp>
      </p:grpSp>
      <p:sp>
        <p:nvSpPr>
          <p:cNvPr id="27" name="Straight Connector 17"/>
          <p:cNvSpPr/>
          <p:nvPr/>
        </p:nvSpPr>
        <p:spPr>
          <a:xfrm>
            <a:off x="1461631" y="1889986"/>
            <a:ext cx="242431" cy="2506088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2506088"/>
                </a:lnTo>
                <a:lnTo>
                  <a:pt x="242431" y="2506088"/>
                </a:lnTo>
              </a:path>
            </a:pathLst>
          </a:custGeom>
          <a:noFill/>
          <a:scene3d>
            <a:camera prst="orthographicFront"/>
            <a:lightRig rig="threePt" dir="t">
              <a:rot lat="0" lon="0" rev="7500000"/>
            </a:lightRig>
          </a:scene3d>
          <a:sp3d z="-40000" prstMaterial="matte"/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3">
              <a:tint val="9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28" name="Group 27"/>
          <p:cNvGrpSpPr/>
          <p:nvPr/>
        </p:nvGrpSpPr>
        <p:grpSpPr>
          <a:xfrm>
            <a:off x="1676400" y="4178154"/>
            <a:ext cx="2523745" cy="435841"/>
            <a:chOff x="1348604" y="2725572"/>
            <a:chExt cx="2523745" cy="435841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41" name="Rounded Rectangle 40"/>
            <p:cNvSpPr/>
            <p:nvPr/>
          </p:nvSpPr>
          <p:spPr>
            <a:xfrm>
              <a:off x="1348604" y="2725572"/>
              <a:ext cx="2523745" cy="435841"/>
            </a:xfrm>
            <a:prstGeom prst="roundRect">
              <a:avLst>
                <a:gd name="adj" fmla="val 10000"/>
              </a:avLst>
            </a:prstGeom>
            <a:sp3d z="-152400" extrusionH="63500" prstMaterial="dkEdge">
              <a:bevelT w="124450" h="16350" prst="relaxedInset"/>
              <a:contourClr>
                <a:schemeClr val="bg1"/>
              </a:contourClr>
            </a:sp3d>
          </p:spPr>
          <p:style>
            <a:lnRef idx="1">
              <a:schemeClr val="accent6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2" name="Rounded Rectangle 19"/>
            <p:cNvSpPr/>
            <p:nvPr/>
          </p:nvSpPr>
          <p:spPr>
            <a:xfrm>
              <a:off x="1361369" y="2738337"/>
              <a:ext cx="2498215" cy="410311"/>
            </a:xfrm>
            <a:prstGeom prst="rect">
              <a:avLst/>
            </a:prstGeom>
            <a:sp3d z="-1524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145" tIns="11430" rIns="17145" bIns="11430" numCol="1" spcCol="1270" anchor="ctr" anchorCtr="0">
              <a:noAutofit/>
            </a:bodyPr>
            <a:lstStyle/>
            <a:p>
              <a:pPr lvl="0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000" kern="1200" noProof="0" smtClean="0"/>
                <a:t>Ser compatible con el SCADA</a:t>
              </a:r>
              <a:endParaRPr lang="es-DO" sz="1000" kern="1200" noProof="0" dirty="0" smtClean="0"/>
            </a:p>
          </p:txBody>
        </p:sp>
      </p:grpSp>
      <p:sp>
        <p:nvSpPr>
          <p:cNvPr id="29" name="Straight Connector 20"/>
          <p:cNvSpPr/>
          <p:nvPr/>
        </p:nvSpPr>
        <p:spPr>
          <a:xfrm>
            <a:off x="1461631" y="1889986"/>
            <a:ext cx="242431" cy="3050890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3050890"/>
                </a:lnTo>
                <a:lnTo>
                  <a:pt x="242431" y="3050890"/>
                </a:lnTo>
              </a:path>
            </a:pathLst>
          </a:custGeom>
          <a:noFill/>
          <a:scene3d>
            <a:camera prst="orthographicFront"/>
            <a:lightRig rig="threePt" dir="t">
              <a:rot lat="0" lon="0" rev="7500000"/>
            </a:lightRig>
          </a:scene3d>
          <a:sp3d z="-40000" prstMaterial="matte"/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3">
              <a:tint val="9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30" name="Group 29"/>
          <p:cNvGrpSpPr/>
          <p:nvPr/>
        </p:nvGrpSpPr>
        <p:grpSpPr>
          <a:xfrm>
            <a:off x="1676400" y="4722955"/>
            <a:ext cx="2523745" cy="435841"/>
            <a:chOff x="1348604" y="3270373"/>
            <a:chExt cx="2523745" cy="435841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39" name="Rounded Rectangle 38"/>
            <p:cNvSpPr/>
            <p:nvPr/>
          </p:nvSpPr>
          <p:spPr>
            <a:xfrm>
              <a:off x="1348604" y="3270373"/>
              <a:ext cx="2523745" cy="435841"/>
            </a:xfrm>
            <a:prstGeom prst="roundRect">
              <a:avLst>
                <a:gd name="adj" fmla="val 10000"/>
              </a:avLst>
            </a:prstGeom>
            <a:sp3d z="-152400" extrusionH="63500" prstMaterial="dkEdge">
              <a:bevelT w="124450" h="16350" prst="relaxedInset"/>
              <a:contourClr>
                <a:schemeClr val="bg1"/>
              </a:contourClr>
            </a:sp3d>
          </p:spPr>
          <p:style>
            <a:lnRef idx="1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0" name="Rounded Rectangle 22"/>
            <p:cNvSpPr/>
            <p:nvPr/>
          </p:nvSpPr>
          <p:spPr>
            <a:xfrm>
              <a:off x="1361369" y="3283138"/>
              <a:ext cx="2498215" cy="410311"/>
            </a:xfrm>
            <a:prstGeom prst="rect">
              <a:avLst/>
            </a:prstGeom>
            <a:sp3d z="-1524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145" tIns="11430" rIns="17145" bIns="11430" numCol="1" spcCol="1270" anchor="ctr" anchorCtr="0">
              <a:noAutofit/>
            </a:bodyPr>
            <a:lstStyle/>
            <a:p>
              <a:pPr lvl="0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000" kern="1200" noProof="0" dirty="0" smtClean="0"/>
                <a:t>Ser compatible con la norma IEC-61850</a:t>
              </a:r>
            </a:p>
          </p:txBody>
        </p:sp>
      </p:grpSp>
      <p:sp>
        <p:nvSpPr>
          <p:cNvPr id="31" name="Straight Connector 23"/>
          <p:cNvSpPr/>
          <p:nvPr/>
        </p:nvSpPr>
        <p:spPr>
          <a:xfrm>
            <a:off x="1461631" y="1889986"/>
            <a:ext cx="242431" cy="3595692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3595692"/>
                </a:lnTo>
                <a:lnTo>
                  <a:pt x="242431" y="3595692"/>
                </a:lnTo>
              </a:path>
            </a:pathLst>
          </a:custGeom>
          <a:noFill/>
          <a:scene3d>
            <a:camera prst="orthographicFront"/>
            <a:lightRig rig="threePt" dir="t">
              <a:rot lat="0" lon="0" rev="7500000"/>
            </a:lightRig>
          </a:scene3d>
          <a:sp3d z="-40000" prstMaterial="matte"/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3">
              <a:tint val="9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32" name="Group 31"/>
          <p:cNvGrpSpPr/>
          <p:nvPr/>
        </p:nvGrpSpPr>
        <p:grpSpPr>
          <a:xfrm>
            <a:off x="1676400" y="5267757"/>
            <a:ext cx="5257800" cy="435841"/>
            <a:chOff x="1348604" y="3815175"/>
            <a:chExt cx="4802889" cy="435841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37" name="Rounded Rectangle 36"/>
            <p:cNvSpPr/>
            <p:nvPr/>
          </p:nvSpPr>
          <p:spPr>
            <a:xfrm>
              <a:off x="1348604" y="3815175"/>
              <a:ext cx="4802889" cy="435841"/>
            </a:xfrm>
            <a:prstGeom prst="roundRect">
              <a:avLst>
                <a:gd name="adj" fmla="val 10000"/>
              </a:avLst>
            </a:prstGeom>
            <a:sp3d z="-152400" extrusionH="63500" prstMaterial="dkEdge">
              <a:bevelT w="124450" h="16350" prst="relaxedInset"/>
              <a:contourClr>
                <a:schemeClr val="bg1"/>
              </a:contourClr>
            </a:sp3d>
          </p:spPr>
          <p:style>
            <a:lnRef idx="1">
              <a:schemeClr val="accent3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8" name="Rounded Rectangle 25"/>
            <p:cNvSpPr/>
            <p:nvPr/>
          </p:nvSpPr>
          <p:spPr>
            <a:xfrm>
              <a:off x="1361369" y="3827940"/>
              <a:ext cx="4777359" cy="410311"/>
            </a:xfrm>
            <a:prstGeom prst="rect">
              <a:avLst/>
            </a:prstGeom>
            <a:sp3d z="-1524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145" tIns="11430" rIns="17145" bIns="11430" numCol="1" spcCol="1270" anchor="ctr" anchorCtr="0">
              <a:noAutofit/>
            </a:bodyPr>
            <a:lstStyle/>
            <a:p>
              <a:pPr lvl="0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000" kern="1200" noProof="0" dirty="0" smtClean="0"/>
                <a:t>Almacenar las señales de entrada y las del propio relé para las condiciones de falla y post-falla</a:t>
              </a:r>
            </a:p>
          </p:txBody>
        </p:sp>
      </p:grpSp>
      <p:sp>
        <p:nvSpPr>
          <p:cNvPr id="33" name="Straight Connector 26"/>
          <p:cNvSpPr/>
          <p:nvPr/>
        </p:nvSpPr>
        <p:spPr>
          <a:xfrm>
            <a:off x="1461631" y="1889986"/>
            <a:ext cx="242431" cy="4140493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4140493"/>
                </a:lnTo>
                <a:lnTo>
                  <a:pt x="242431" y="4140493"/>
                </a:lnTo>
              </a:path>
            </a:pathLst>
          </a:custGeom>
          <a:noFill/>
          <a:scene3d>
            <a:camera prst="orthographicFront"/>
            <a:lightRig rig="threePt" dir="t">
              <a:rot lat="0" lon="0" rev="7500000"/>
            </a:lightRig>
          </a:scene3d>
          <a:sp3d z="-40000" prstMaterial="matte"/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3">
              <a:tint val="9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34" name="Group 33"/>
          <p:cNvGrpSpPr/>
          <p:nvPr/>
        </p:nvGrpSpPr>
        <p:grpSpPr>
          <a:xfrm>
            <a:off x="1676400" y="5812559"/>
            <a:ext cx="5410200" cy="435841"/>
            <a:chOff x="1348604" y="4359977"/>
            <a:chExt cx="5051974" cy="435841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35" name="Rounded Rectangle 34"/>
            <p:cNvSpPr/>
            <p:nvPr/>
          </p:nvSpPr>
          <p:spPr>
            <a:xfrm>
              <a:off x="1348604" y="4359977"/>
              <a:ext cx="5051974" cy="435841"/>
            </a:xfrm>
            <a:prstGeom prst="roundRect">
              <a:avLst>
                <a:gd name="adj" fmla="val 10000"/>
              </a:avLst>
            </a:prstGeom>
            <a:sp3d z="-152400" extrusionH="63500" prstMaterial="dkEdge">
              <a:bevelT w="124450" h="16350" prst="relaxedInset"/>
              <a:contourClr>
                <a:schemeClr val="bg1"/>
              </a:contourClr>
            </a:sp3d>
          </p:spPr>
          <p:style>
            <a:lnRef idx="1">
              <a:schemeClr val="accent4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6" name="Rounded Rectangle 28"/>
            <p:cNvSpPr/>
            <p:nvPr/>
          </p:nvSpPr>
          <p:spPr>
            <a:xfrm>
              <a:off x="1361369" y="4372742"/>
              <a:ext cx="5026444" cy="410311"/>
            </a:xfrm>
            <a:prstGeom prst="rect">
              <a:avLst/>
            </a:prstGeom>
            <a:sp3d z="-1524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145" tIns="11430" rIns="17145" bIns="11430" numCol="1" spcCol="1270" anchor="ctr" anchorCtr="0">
              <a:noAutofit/>
            </a:bodyPr>
            <a:lstStyle/>
            <a:p>
              <a:pPr lvl="0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000" kern="1200" noProof="0" dirty="0" smtClean="0"/>
                <a:t>Poseer facilidades de comunicación local y remota con capacidad de acceso a todos sus datos, magnitudes de entrada, ajustes, registros de eventos y cualquier otra información disponible en el relé</a:t>
              </a:r>
            </a:p>
          </p:txBody>
        </p:sp>
      </p:grpSp>
      <p:sp>
        <p:nvSpPr>
          <p:cNvPr id="53" name="Straight Connector 14"/>
          <p:cNvSpPr/>
          <p:nvPr/>
        </p:nvSpPr>
        <p:spPr>
          <a:xfrm>
            <a:off x="1474397" y="1848714"/>
            <a:ext cx="242431" cy="1961286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961286"/>
                </a:lnTo>
                <a:lnTo>
                  <a:pt x="242431" y="1961286"/>
                </a:lnTo>
              </a:path>
            </a:pathLst>
          </a:custGeom>
          <a:noFill/>
          <a:scene3d>
            <a:camera prst="orthographicFront"/>
            <a:lightRig rig="threePt" dir="t">
              <a:rot lat="0" lon="0" rev="7500000"/>
            </a:lightRig>
          </a:scene3d>
          <a:sp3d z="-40000" prstMaterial="matte"/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3">
              <a:tint val="9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54" name="Group 53"/>
          <p:cNvGrpSpPr/>
          <p:nvPr/>
        </p:nvGrpSpPr>
        <p:grpSpPr>
          <a:xfrm>
            <a:off x="1676400" y="3633352"/>
            <a:ext cx="2523745" cy="435841"/>
            <a:chOff x="1348604" y="2180770"/>
            <a:chExt cx="2523745" cy="435841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55" name="Rounded Rectangle 54"/>
            <p:cNvSpPr/>
            <p:nvPr/>
          </p:nvSpPr>
          <p:spPr>
            <a:xfrm>
              <a:off x="1348604" y="2180770"/>
              <a:ext cx="2523745" cy="435841"/>
            </a:xfrm>
            <a:prstGeom prst="roundRect">
              <a:avLst>
                <a:gd name="adj" fmla="val 10000"/>
              </a:avLst>
            </a:prstGeom>
            <a:sp3d z="-152400" extrusionH="63500" prstMaterial="dkEdge">
              <a:bevelT w="124450" h="16350" prst="relaxedInset"/>
              <a:contourClr>
                <a:schemeClr val="bg1"/>
              </a:contourClr>
            </a:sp3d>
          </p:spPr>
          <p:style>
            <a:lnRef idx="1">
              <a:schemeClr val="accent5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6" name="Rounded Rectangle 16"/>
            <p:cNvSpPr/>
            <p:nvPr/>
          </p:nvSpPr>
          <p:spPr>
            <a:xfrm>
              <a:off x="1361369" y="2193535"/>
              <a:ext cx="2498215" cy="410311"/>
            </a:xfrm>
            <a:prstGeom prst="rect">
              <a:avLst/>
            </a:prstGeom>
            <a:sp3d z="-1524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145" tIns="11430" rIns="17145" bIns="11430" numCol="1" spcCol="1270" anchor="ctr" anchorCtr="0">
              <a:noAutofit/>
            </a:bodyPr>
            <a:lstStyle/>
            <a:p>
              <a:pPr lvl="0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000" kern="1200" noProof="0" dirty="0" smtClean="0"/>
                <a:t>Tener como mínimo la posibilidad de dos grupos de ajustes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7075337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711995" y="67852"/>
            <a:ext cx="8077200" cy="851162"/>
          </a:xfrm>
        </p:spPr>
        <p:txBody>
          <a:bodyPr/>
          <a:lstStyle/>
          <a:p>
            <a:r>
              <a:rPr lang="es-CO" sz="3600" b="1" dirty="0" smtClean="0">
                <a:solidFill>
                  <a:schemeClr val="accent6">
                    <a:lumMod val="75000"/>
                  </a:schemeClr>
                </a:solidFill>
              </a:rPr>
              <a:t>Guía de protecciones del </a:t>
            </a:r>
            <a:r>
              <a:rPr lang="es-CO" sz="3600" b="1" dirty="0" err="1" smtClean="0">
                <a:solidFill>
                  <a:schemeClr val="accent6">
                    <a:lumMod val="75000"/>
                  </a:schemeClr>
                </a:solidFill>
              </a:rPr>
              <a:t>SENI</a:t>
            </a:r>
            <a:endParaRPr lang="es-ES" sz="3600" dirty="0"/>
          </a:p>
        </p:txBody>
      </p:sp>
      <p:sp>
        <p:nvSpPr>
          <p:cNvPr id="18" name="Content Placeholder 17"/>
          <p:cNvSpPr>
            <a:spLocks noGrp="1"/>
          </p:cNvSpPr>
          <p:nvPr>
            <p:ph idx="1"/>
          </p:nvPr>
        </p:nvSpPr>
        <p:spPr>
          <a:xfrm>
            <a:off x="639231" y="1066800"/>
            <a:ext cx="8305800" cy="685800"/>
          </a:xfrm>
        </p:spPr>
        <p:txBody>
          <a:bodyPr>
            <a:normAutofit fontScale="85000" lnSpcReduction="10000"/>
          </a:bodyPr>
          <a:lstStyle/>
          <a:p>
            <a:pPr>
              <a:buFont typeface="Wingdings" pitchFamily="2" charset="2"/>
              <a:buChar char="q"/>
            </a:pPr>
            <a:r>
              <a:rPr lang="es-ES" dirty="0" smtClean="0">
                <a:solidFill>
                  <a:srgbClr val="009900"/>
                </a:solidFill>
              </a:rPr>
              <a:t>Criterios </a:t>
            </a:r>
            <a:r>
              <a:rPr lang="es-ES" dirty="0">
                <a:solidFill>
                  <a:srgbClr val="009900"/>
                </a:solidFill>
              </a:rPr>
              <a:t>de protección y especificaciones de diseño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AF30EA-75F1-4F72-9BC1-E4876D18BB01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7668343" y="-24"/>
            <a:ext cx="1269841" cy="1052760"/>
            <a:chOff x="7643834" y="0"/>
            <a:chExt cx="1285884" cy="1000108"/>
          </a:xfrm>
        </p:grpSpPr>
        <p:pic>
          <p:nvPicPr>
            <p:cNvPr id="10" name="Picture 17" descr="logo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7643834" y="0"/>
              <a:ext cx="1285852" cy="833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1" name="Group 14"/>
            <p:cNvGrpSpPr/>
            <p:nvPr/>
          </p:nvGrpSpPr>
          <p:grpSpPr>
            <a:xfrm>
              <a:off x="7643834" y="142852"/>
              <a:ext cx="1285884" cy="857256"/>
              <a:chOff x="7643834" y="142852"/>
              <a:chExt cx="1285884" cy="857256"/>
            </a:xfrm>
          </p:grpSpPr>
          <p:sp>
            <p:nvSpPr>
              <p:cNvPr id="12" name="TextBox 11"/>
              <p:cNvSpPr txBox="1"/>
              <p:nvPr/>
            </p:nvSpPr>
            <p:spPr>
              <a:xfrm>
                <a:off x="7643834" y="714356"/>
                <a:ext cx="1285884" cy="285752"/>
              </a:xfrm>
              <a:prstGeom prst="rect">
                <a:avLst/>
              </a:prstGeom>
              <a:ln>
                <a:solidFill>
                  <a:srgbClr val="009ED6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en-US" sz="1600" b="1" dirty="0" smtClean="0">
                    <a:solidFill>
                      <a:srgbClr val="009ED6"/>
                    </a:solidFill>
                    <a:latin typeface="Malgun Gothic" pitchFamily="34" charset="-127"/>
                    <a:ea typeface="Malgun Gothic" pitchFamily="34" charset="-127"/>
                    <a:cs typeface="Calibri" pitchFamily="34" charset="0"/>
                  </a:rPr>
                  <a:t>OC-SENI</a:t>
                </a:r>
                <a:endParaRPr lang="en-US" sz="1600" b="1" dirty="0">
                  <a:solidFill>
                    <a:srgbClr val="009ED6"/>
                  </a:solidFill>
                  <a:latin typeface="Malgun Gothic" pitchFamily="34" charset="-127"/>
                  <a:ea typeface="Malgun Gothic" pitchFamily="34" charset="-127"/>
                  <a:cs typeface="Calibri" pitchFamily="34" charset="0"/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7643834" y="142852"/>
                <a:ext cx="1285884" cy="571504"/>
              </a:xfrm>
              <a:prstGeom prst="rect">
                <a:avLst/>
              </a:prstGeom>
              <a:noFill/>
              <a:ln>
                <a:solidFill>
                  <a:srgbClr val="009ED6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14" name="Rectangle 13"/>
          <p:cNvSpPr/>
          <p:nvPr/>
        </p:nvSpPr>
        <p:spPr>
          <a:xfrm>
            <a:off x="3071802" y="6321382"/>
            <a:ext cx="6072198" cy="36576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>
                <a:solidFill>
                  <a:srgbClr val="FF6600"/>
                </a:solidFill>
              </a:rPr>
              <a:t>           </a:t>
            </a:r>
          </a:p>
        </p:txBody>
      </p:sp>
      <p:sp>
        <p:nvSpPr>
          <p:cNvPr id="15" name="Footer Placeholder 4"/>
          <p:cNvSpPr txBox="1">
            <a:spLocks/>
          </p:cNvSpPr>
          <p:nvPr/>
        </p:nvSpPr>
        <p:spPr>
          <a:xfrm>
            <a:off x="2857488" y="6362215"/>
            <a:ext cx="37862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lang="es-ES" sz="800">
                <a:solidFill>
                  <a:schemeClr val="tx1">
                    <a:tint val="75000"/>
                  </a:schemeClr>
                </a:solidFill>
                <a:latin typeface="Malgun Gothic" pitchFamily="34" charset="-127"/>
                <a:ea typeface="Malgun Gothic" pitchFamily="34" charset="-127"/>
                <a:cs typeface="Calibri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9ED6"/>
                </a:solidFill>
                <a:effectLst/>
                <a:uLnTx/>
                <a:uFillTx/>
                <a:latin typeface="Malgun Gothic" pitchFamily="34" charset="-127"/>
                <a:ea typeface="Malgun Gothic" pitchFamily="34" charset="-127"/>
                <a:cs typeface="Calibri" pitchFamily="34" charset="0"/>
              </a:rPr>
              <a:t>ORGANISMO COORDINADOR DEL SISTEMA ELÉCTRICO NACIONAL INTERCONECTADO DE LA REPÚBLICA DOMINICANA, INC.</a:t>
            </a:r>
            <a:endParaRPr kumimoji="0" lang="es-MX" sz="800" b="0" i="0" u="none" strike="noStrike" kern="1200" cap="none" spc="0" normalizeH="0" baseline="0" noProof="0" dirty="0">
              <a:ln>
                <a:noFill/>
              </a:ln>
              <a:solidFill>
                <a:srgbClr val="009ED6"/>
              </a:solidFill>
              <a:effectLst/>
              <a:uLnTx/>
              <a:uFillTx/>
              <a:latin typeface="Malgun Gothic" pitchFamily="34" charset="-127"/>
              <a:ea typeface="Malgun Gothic" pitchFamily="34" charset="-127"/>
              <a:cs typeface="Calibri" pitchFamily="34" charset="0"/>
            </a:endParaRP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921450706"/>
              </p:ext>
            </p:extLst>
          </p:nvPr>
        </p:nvGraphicFramePr>
        <p:xfrm>
          <a:off x="9181769" y="1524000"/>
          <a:ext cx="6096000" cy="431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96" name="Group 95"/>
          <p:cNvGrpSpPr/>
          <p:nvPr/>
        </p:nvGrpSpPr>
        <p:grpSpPr>
          <a:xfrm>
            <a:off x="2053456" y="1524000"/>
            <a:ext cx="1439167" cy="719583"/>
            <a:chOff x="529456" y="248"/>
            <a:chExt cx="1439167" cy="719583"/>
          </a:xfrm>
        </p:grpSpPr>
        <p:sp>
          <p:nvSpPr>
            <p:cNvPr id="139" name="Rounded Rectangle 138"/>
            <p:cNvSpPr/>
            <p:nvPr/>
          </p:nvSpPr>
          <p:spPr>
            <a:xfrm>
              <a:off x="529456" y="248"/>
              <a:ext cx="1439167" cy="719583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0" name="Rounded Rectangle 4"/>
            <p:cNvSpPr/>
            <p:nvPr/>
          </p:nvSpPr>
          <p:spPr>
            <a:xfrm>
              <a:off x="550532" y="21324"/>
              <a:ext cx="1397015" cy="67743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2385" tIns="21590" rIns="32385" bIns="21590" numCol="1" spcCol="1270" anchor="ctr" anchorCtr="0">
              <a:noAutofit/>
            </a:bodyPr>
            <a:lstStyle/>
            <a:p>
              <a:pPr lvl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700" kern="1200" dirty="0" smtClean="0"/>
                <a:t>Relé de distancia</a:t>
              </a:r>
              <a:endParaRPr lang="es-DO" sz="1700" kern="1200" dirty="0"/>
            </a:p>
          </p:txBody>
        </p:sp>
      </p:grpSp>
      <p:sp>
        <p:nvSpPr>
          <p:cNvPr id="97" name="Straight Connector 5"/>
          <p:cNvSpPr/>
          <p:nvPr/>
        </p:nvSpPr>
        <p:spPr>
          <a:xfrm>
            <a:off x="2197372" y="2243584"/>
            <a:ext cx="143916" cy="539687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539687"/>
                </a:lnTo>
                <a:lnTo>
                  <a:pt x="143916" y="539687"/>
                </a:lnTo>
              </a:path>
            </a:pathLst>
          </a:custGeom>
          <a:noFill/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3">
              <a:tint val="9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98" name="Group 97"/>
          <p:cNvGrpSpPr/>
          <p:nvPr/>
        </p:nvGrpSpPr>
        <p:grpSpPr>
          <a:xfrm>
            <a:off x="2341289" y="2423480"/>
            <a:ext cx="1151334" cy="719583"/>
            <a:chOff x="817289" y="899728"/>
            <a:chExt cx="1151334" cy="719583"/>
          </a:xfrm>
        </p:grpSpPr>
        <p:sp>
          <p:nvSpPr>
            <p:cNvPr id="137" name="Rounded Rectangle 136"/>
            <p:cNvSpPr/>
            <p:nvPr/>
          </p:nvSpPr>
          <p:spPr>
            <a:xfrm>
              <a:off x="817289" y="899728"/>
              <a:ext cx="1151334" cy="719583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8" name="Rounded Rectangle 7"/>
            <p:cNvSpPr/>
            <p:nvPr/>
          </p:nvSpPr>
          <p:spPr>
            <a:xfrm>
              <a:off x="838365" y="920804"/>
              <a:ext cx="1109182" cy="67743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145" tIns="11430" rIns="17145" bIns="11430" numCol="1" spcCol="1270" anchor="ctr" anchorCtr="0">
              <a:noAutofit/>
            </a:bodyPr>
            <a:lstStyle/>
            <a:p>
              <a:pPr lvl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000" kern="1200" dirty="0" smtClean="0"/>
                <a:t>5 zonas de protección</a:t>
              </a:r>
              <a:endParaRPr lang="es-DO" sz="1000" kern="1200" dirty="0"/>
            </a:p>
          </p:txBody>
        </p:sp>
      </p:grpSp>
      <p:sp>
        <p:nvSpPr>
          <p:cNvPr id="99" name="Straight Connector 8"/>
          <p:cNvSpPr/>
          <p:nvPr/>
        </p:nvSpPr>
        <p:spPr>
          <a:xfrm>
            <a:off x="2197372" y="2243584"/>
            <a:ext cx="143916" cy="1439167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439167"/>
                </a:lnTo>
                <a:lnTo>
                  <a:pt x="143916" y="1439167"/>
                </a:lnTo>
              </a:path>
            </a:pathLst>
          </a:custGeom>
          <a:noFill/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3">
              <a:tint val="9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100" name="Group 99"/>
          <p:cNvGrpSpPr/>
          <p:nvPr/>
        </p:nvGrpSpPr>
        <p:grpSpPr>
          <a:xfrm>
            <a:off x="2341289" y="3322960"/>
            <a:ext cx="1151334" cy="719583"/>
            <a:chOff x="817289" y="1799208"/>
            <a:chExt cx="1151334" cy="719583"/>
          </a:xfrm>
        </p:grpSpPr>
        <p:sp>
          <p:nvSpPr>
            <p:cNvPr id="135" name="Rounded Rectangle 134"/>
            <p:cNvSpPr/>
            <p:nvPr/>
          </p:nvSpPr>
          <p:spPr>
            <a:xfrm>
              <a:off x="817289" y="1799208"/>
              <a:ext cx="1151334" cy="719583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3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6" name="Rounded Rectangle 10"/>
            <p:cNvSpPr/>
            <p:nvPr/>
          </p:nvSpPr>
          <p:spPr>
            <a:xfrm>
              <a:off x="838365" y="1820284"/>
              <a:ext cx="1109182" cy="67743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145" tIns="11430" rIns="17145" bIns="11430" numCol="1" spcCol="1270" anchor="ctr" anchorCtr="0">
              <a:noAutofit/>
            </a:bodyPr>
            <a:lstStyle/>
            <a:p>
              <a:pPr lvl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000" kern="1200" dirty="0" smtClean="0"/>
                <a:t>Alcance de zona independiente</a:t>
              </a:r>
              <a:endParaRPr lang="es-DO" sz="1000" kern="1200" dirty="0"/>
            </a:p>
          </p:txBody>
        </p:sp>
      </p:grpSp>
      <p:sp>
        <p:nvSpPr>
          <p:cNvPr id="101" name="Straight Connector 11"/>
          <p:cNvSpPr/>
          <p:nvPr/>
        </p:nvSpPr>
        <p:spPr>
          <a:xfrm>
            <a:off x="2197372" y="2243584"/>
            <a:ext cx="143916" cy="2338647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2338647"/>
                </a:lnTo>
                <a:lnTo>
                  <a:pt x="143916" y="2338647"/>
                </a:lnTo>
              </a:path>
            </a:pathLst>
          </a:custGeom>
          <a:noFill/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3">
              <a:tint val="9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102" name="Group 101"/>
          <p:cNvGrpSpPr/>
          <p:nvPr/>
        </p:nvGrpSpPr>
        <p:grpSpPr>
          <a:xfrm>
            <a:off x="2341289" y="4222439"/>
            <a:ext cx="1151334" cy="719583"/>
            <a:chOff x="817289" y="2698687"/>
            <a:chExt cx="1151334" cy="719583"/>
          </a:xfrm>
        </p:grpSpPr>
        <p:sp>
          <p:nvSpPr>
            <p:cNvPr id="133" name="Rounded Rectangle 132"/>
            <p:cNvSpPr/>
            <p:nvPr/>
          </p:nvSpPr>
          <p:spPr>
            <a:xfrm>
              <a:off x="817289" y="2698687"/>
              <a:ext cx="1151334" cy="719583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4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4" name="Rounded Rectangle 13"/>
            <p:cNvSpPr/>
            <p:nvPr/>
          </p:nvSpPr>
          <p:spPr>
            <a:xfrm>
              <a:off x="838365" y="2719763"/>
              <a:ext cx="1109182" cy="67743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145" tIns="11430" rIns="17145" bIns="11430" numCol="1" spcCol="1270" anchor="ctr" anchorCtr="0">
              <a:noAutofit/>
            </a:bodyPr>
            <a:lstStyle/>
            <a:p>
              <a:pPr lvl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000" kern="1200" dirty="0" smtClean="0"/>
                <a:t>Temporización</a:t>
              </a:r>
              <a:r>
                <a:rPr lang="es-DO" sz="900" kern="1200" dirty="0" smtClean="0"/>
                <a:t> independiente</a:t>
              </a:r>
              <a:endParaRPr lang="es-DO" sz="900" kern="1200" dirty="0"/>
            </a:p>
          </p:txBody>
        </p:sp>
      </p:grpSp>
      <p:sp>
        <p:nvSpPr>
          <p:cNvPr id="103" name="Straight Connector 14"/>
          <p:cNvSpPr/>
          <p:nvPr/>
        </p:nvSpPr>
        <p:spPr>
          <a:xfrm>
            <a:off x="2197372" y="2243584"/>
            <a:ext cx="143916" cy="3238127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3238127"/>
                </a:lnTo>
                <a:lnTo>
                  <a:pt x="143916" y="3238127"/>
                </a:lnTo>
              </a:path>
            </a:pathLst>
          </a:custGeom>
          <a:noFill/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3">
              <a:tint val="9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104" name="Group 103"/>
          <p:cNvGrpSpPr/>
          <p:nvPr/>
        </p:nvGrpSpPr>
        <p:grpSpPr>
          <a:xfrm>
            <a:off x="2341289" y="5121919"/>
            <a:ext cx="1151334" cy="719583"/>
            <a:chOff x="817289" y="3598167"/>
            <a:chExt cx="1151334" cy="719583"/>
          </a:xfrm>
        </p:grpSpPr>
        <p:sp>
          <p:nvSpPr>
            <p:cNvPr id="131" name="Rounded Rectangle 130"/>
            <p:cNvSpPr/>
            <p:nvPr/>
          </p:nvSpPr>
          <p:spPr>
            <a:xfrm>
              <a:off x="817289" y="3598167"/>
              <a:ext cx="1151334" cy="719583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5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2" name="Rounded Rectangle 16"/>
            <p:cNvSpPr/>
            <p:nvPr/>
          </p:nvSpPr>
          <p:spPr>
            <a:xfrm>
              <a:off x="838365" y="3619243"/>
              <a:ext cx="1109182" cy="67743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145" tIns="11430" rIns="17145" bIns="11430" numCol="1" spcCol="1270" anchor="ctr" anchorCtr="0">
              <a:noAutofit/>
            </a:bodyPr>
            <a:lstStyle/>
            <a:p>
              <a:pPr lvl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000" kern="1200" dirty="0" smtClean="0"/>
                <a:t>Dirección independiente</a:t>
              </a:r>
              <a:endParaRPr lang="es-DO" sz="1000" kern="1200" dirty="0"/>
            </a:p>
          </p:txBody>
        </p:sp>
      </p:grpSp>
      <p:grpSp>
        <p:nvGrpSpPr>
          <p:cNvPr id="105" name="Group 104"/>
          <p:cNvGrpSpPr/>
          <p:nvPr/>
        </p:nvGrpSpPr>
        <p:grpSpPr>
          <a:xfrm>
            <a:off x="3852416" y="1524000"/>
            <a:ext cx="1439167" cy="719583"/>
            <a:chOff x="2328416" y="248"/>
            <a:chExt cx="1439167" cy="719583"/>
          </a:xfrm>
        </p:grpSpPr>
        <p:sp>
          <p:nvSpPr>
            <p:cNvPr id="129" name="Rounded Rectangle 128"/>
            <p:cNvSpPr/>
            <p:nvPr/>
          </p:nvSpPr>
          <p:spPr>
            <a:xfrm>
              <a:off x="2328416" y="248"/>
              <a:ext cx="1439167" cy="719583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0" name="Rounded Rectangle 18"/>
            <p:cNvSpPr/>
            <p:nvPr/>
          </p:nvSpPr>
          <p:spPr>
            <a:xfrm>
              <a:off x="2349492" y="21324"/>
              <a:ext cx="1397015" cy="67743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2385" tIns="21590" rIns="32385" bIns="21590" numCol="1" spcCol="1270" anchor="ctr" anchorCtr="0">
              <a:noAutofit/>
            </a:bodyPr>
            <a:lstStyle/>
            <a:p>
              <a:pPr lvl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700" kern="1200" dirty="0" smtClean="0"/>
                <a:t>Relé de sobrecorriente</a:t>
              </a:r>
              <a:endParaRPr lang="es-DO" sz="1700" kern="1200" dirty="0"/>
            </a:p>
          </p:txBody>
        </p:sp>
      </p:grpSp>
      <p:sp>
        <p:nvSpPr>
          <p:cNvPr id="106" name="Straight Connector 19"/>
          <p:cNvSpPr/>
          <p:nvPr/>
        </p:nvSpPr>
        <p:spPr>
          <a:xfrm>
            <a:off x="3996332" y="2243584"/>
            <a:ext cx="143916" cy="539687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539687"/>
                </a:lnTo>
                <a:lnTo>
                  <a:pt x="143916" y="539687"/>
                </a:lnTo>
              </a:path>
            </a:pathLst>
          </a:custGeom>
          <a:noFill/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3">
              <a:tint val="9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107" name="Group 106"/>
          <p:cNvGrpSpPr/>
          <p:nvPr/>
        </p:nvGrpSpPr>
        <p:grpSpPr>
          <a:xfrm>
            <a:off x="4140249" y="2423480"/>
            <a:ext cx="1151334" cy="719583"/>
            <a:chOff x="2616249" y="899728"/>
            <a:chExt cx="1151334" cy="719583"/>
          </a:xfrm>
        </p:grpSpPr>
        <p:sp>
          <p:nvSpPr>
            <p:cNvPr id="127" name="Rounded Rectangle 126"/>
            <p:cNvSpPr/>
            <p:nvPr/>
          </p:nvSpPr>
          <p:spPr>
            <a:xfrm>
              <a:off x="2616249" y="899728"/>
              <a:ext cx="1151334" cy="719583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6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8" name="Rounded Rectangle 21"/>
            <p:cNvSpPr/>
            <p:nvPr/>
          </p:nvSpPr>
          <p:spPr>
            <a:xfrm>
              <a:off x="2637325" y="920804"/>
              <a:ext cx="1109182" cy="67743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145" tIns="11430" rIns="17145" bIns="11430" numCol="1" spcCol="1270" anchor="t" anchorCtr="0">
              <a:noAutofit/>
            </a:bodyPr>
            <a:lstStyle/>
            <a:p>
              <a:pPr lvl="0" algn="l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000" kern="1200" dirty="0" smtClean="0"/>
                <a:t>Función de fase y tierra direccional</a:t>
              </a:r>
              <a:endParaRPr lang="es-DO" sz="1000" kern="1200" dirty="0"/>
            </a:p>
            <a:p>
              <a:pPr marL="57150" lvl="1" indent="-57150" algn="l" defTabSz="3111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s-DO" sz="800" kern="1200" dirty="0" smtClean="0"/>
                <a:t>Instantáneo</a:t>
              </a:r>
              <a:endParaRPr lang="es-DO" sz="800" kern="1200" dirty="0"/>
            </a:p>
            <a:p>
              <a:pPr marL="57150" lvl="1" indent="-57150" algn="l" defTabSz="3111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s-DO" sz="800" kern="1200" dirty="0" smtClean="0"/>
                <a:t>Tiempo definido</a:t>
              </a:r>
              <a:endParaRPr lang="es-DO" sz="800" kern="1200" dirty="0"/>
            </a:p>
            <a:p>
              <a:pPr marL="57150" lvl="1" indent="-57150" algn="l" defTabSz="3111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s-DO" sz="800" kern="1200" dirty="0" smtClean="0"/>
                <a:t>Tiempo inverso</a:t>
              </a:r>
              <a:endParaRPr lang="es-DO" sz="800" kern="1200" dirty="0"/>
            </a:p>
          </p:txBody>
        </p:sp>
      </p:grpSp>
      <p:sp>
        <p:nvSpPr>
          <p:cNvPr id="108" name="Straight Connector 22"/>
          <p:cNvSpPr/>
          <p:nvPr/>
        </p:nvSpPr>
        <p:spPr>
          <a:xfrm>
            <a:off x="3996332" y="2243584"/>
            <a:ext cx="143916" cy="1439167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439167"/>
                </a:lnTo>
                <a:lnTo>
                  <a:pt x="143916" y="1439167"/>
                </a:lnTo>
              </a:path>
            </a:pathLst>
          </a:custGeom>
          <a:noFill/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3">
              <a:tint val="9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109" name="Group 108"/>
          <p:cNvGrpSpPr/>
          <p:nvPr/>
        </p:nvGrpSpPr>
        <p:grpSpPr>
          <a:xfrm>
            <a:off x="4140249" y="3322960"/>
            <a:ext cx="1151334" cy="719583"/>
            <a:chOff x="2616249" y="1799208"/>
            <a:chExt cx="1151334" cy="719583"/>
          </a:xfrm>
        </p:grpSpPr>
        <p:sp>
          <p:nvSpPr>
            <p:cNvPr id="125" name="Rounded Rectangle 124"/>
            <p:cNvSpPr/>
            <p:nvPr/>
          </p:nvSpPr>
          <p:spPr>
            <a:xfrm>
              <a:off x="2616249" y="1799208"/>
              <a:ext cx="1151334" cy="719583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6" name="Rounded Rectangle 24"/>
            <p:cNvSpPr/>
            <p:nvPr/>
          </p:nvSpPr>
          <p:spPr>
            <a:xfrm>
              <a:off x="2637325" y="1820284"/>
              <a:ext cx="1130258" cy="69850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145" tIns="11430" rIns="17145" bIns="11430" numCol="1" spcCol="1270" anchor="t" anchorCtr="0">
              <a:noAutofit/>
            </a:bodyPr>
            <a:lstStyle/>
            <a:p>
              <a:pPr lvl="0" algn="l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000" kern="1200" dirty="0" smtClean="0"/>
                <a:t>Función de fase y tierra no direccional</a:t>
              </a:r>
              <a:endParaRPr lang="es-DO" sz="1000" kern="1200" dirty="0"/>
            </a:p>
            <a:p>
              <a:pPr marL="57150" lvl="1" indent="-57150" algn="l" defTabSz="3111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s-DO" sz="800" kern="1200" dirty="0" smtClean="0"/>
                <a:t>Instantáneo</a:t>
              </a:r>
              <a:endParaRPr lang="es-DO" sz="800" kern="1200" dirty="0"/>
            </a:p>
            <a:p>
              <a:pPr marL="57150" lvl="1" indent="-57150" algn="l" defTabSz="3111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s-DO" sz="800" kern="1200" dirty="0" smtClean="0"/>
                <a:t>Tiempo definido</a:t>
              </a:r>
              <a:endParaRPr lang="es-DO" sz="800" kern="1200" dirty="0"/>
            </a:p>
            <a:p>
              <a:pPr marL="57150" lvl="1" indent="-57150" algn="l" defTabSz="3111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s-DO" sz="800" kern="1200" dirty="0" smtClean="0"/>
                <a:t>Tiempo inverso</a:t>
              </a:r>
              <a:endParaRPr lang="es-DO" sz="800" kern="1200" dirty="0"/>
            </a:p>
          </p:txBody>
        </p:sp>
      </p:grpSp>
      <p:sp>
        <p:nvSpPr>
          <p:cNvPr id="110" name="Straight Connector 25"/>
          <p:cNvSpPr/>
          <p:nvPr/>
        </p:nvSpPr>
        <p:spPr>
          <a:xfrm>
            <a:off x="3996332" y="2243584"/>
            <a:ext cx="143916" cy="2338647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2338647"/>
                </a:lnTo>
                <a:lnTo>
                  <a:pt x="143916" y="2338647"/>
                </a:lnTo>
              </a:path>
            </a:pathLst>
          </a:custGeom>
          <a:noFill/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3">
              <a:tint val="9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111" name="Group 110"/>
          <p:cNvGrpSpPr/>
          <p:nvPr/>
        </p:nvGrpSpPr>
        <p:grpSpPr>
          <a:xfrm>
            <a:off x="4140249" y="4222439"/>
            <a:ext cx="1151334" cy="719583"/>
            <a:chOff x="2616249" y="2698687"/>
            <a:chExt cx="1151334" cy="719583"/>
          </a:xfrm>
        </p:grpSpPr>
        <p:sp>
          <p:nvSpPr>
            <p:cNvPr id="123" name="Rounded Rectangle 122"/>
            <p:cNvSpPr/>
            <p:nvPr/>
          </p:nvSpPr>
          <p:spPr>
            <a:xfrm>
              <a:off x="2616249" y="2698687"/>
              <a:ext cx="1151334" cy="719583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3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4" name="Rounded Rectangle 27"/>
            <p:cNvSpPr/>
            <p:nvPr/>
          </p:nvSpPr>
          <p:spPr>
            <a:xfrm>
              <a:off x="2637325" y="2719763"/>
              <a:ext cx="1109182" cy="67743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145" tIns="11430" rIns="17145" bIns="11430" numCol="1" spcCol="1270" anchor="ctr" anchorCtr="0">
              <a:noAutofit/>
            </a:bodyPr>
            <a:lstStyle/>
            <a:p>
              <a:pPr lvl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000" kern="1200" dirty="0" smtClean="0"/>
                <a:t>Función de </a:t>
              </a:r>
              <a:r>
                <a:rPr lang="es-DO" sz="1050" kern="1200" dirty="0" smtClean="0"/>
                <a:t>secuencia</a:t>
              </a:r>
              <a:r>
                <a:rPr lang="es-DO" sz="1000" kern="1200" dirty="0" smtClean="0"/>
                <a:t> negativa</a:t>
              </a:r>
              <a:endParaRPr lang="es-DO" sz="1000" kern="1200" dirty="0"/>
            </a:p>
          </p:txBody>
        </p:sp>
      </p:grpSp>
      <p:sp>
        <p:nvSpPr>
          <p:cNvPr id="112" name="Straight Connector 28"/>
          <p:cNvSpPr/>
          <p:nvPr/>
        </p:nvSpPr>
        <p:spPr>
          <a:xfrm>
            <a:off x="3996332" y="2243584"/>
            <a:ext cx="143916" cy="3238127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3238127"/>
                </a:lnTo>
                <a:lnTo>
                  <a:pt x="143916" y="3238127"/>
                </a:lnTo>
              </a:path>
            </a:pathLst>
          </a:custGeom>
          <a:noFill/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3">
              <a:tint val="9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113" name="Group 112"/>
          <p:cNvGrpSpPr/>
          <p:nvPr/>
        </p:nvGrpSpPr>
        <p:grpSpPr>
          <a:xfrm>
            <a:off x="4140249" y="5121919"/>
            <a:ext cx="1151334" cy="719583"/>
            <a:chOff x="2616249" y="3598167"/>
            <a:chExt cx="1151334" cy="719583"/>
          </a:xfrm>
        </p:grpSpPr>
        <p:sp>
          <p:nvSpPr>
            <p:cNvPr id="121" name="Rounded Rectangle 120"/>
            <p:cNvSpPr/>
            <p:nvPr/>
          </p:nvSpPr>
          <p:spPr>
            <a:xfrm>
              <a:off x="2616249" y="3598167"/>
              <a:ext cx="1151334" cy="719583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4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2" name="Rounded Rectangle 30"/>
            <p:cNvSpPr/>
            <p:nvPr/>
          </p:nvSpPr>
          <p:spPr>
            <a:xfrm>
              <a:off x="2637325" y="3619243"/>
              <a:ext cx="1109182" cy="67743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145" tIns="11430" rIns="17145" bIns="11430" numCol="1" spcCol="1270" anchor="ctr" anchorCtr="0">
              <a:noAutofit/>
            </a:bodyPr>
            <a:lstStyle/>
            <a:p>
              <a:pPr lvl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000" kern="1200" dirty="0" smtClean="0"/>
                <a:t>Función sensitiva de tierra no direccional y direccional</a:t>
              </a:r>
              <a:endParaRPr lang="es-DO" sz="1000" kern="1200" dirty="0"/>
            </a:p>
          </p:txBody>
        </p:sp>
      </p:grpSp>
      <p:grpSp>
        <p:nvGrpSpPr>
          <p:cNvPr id="114" name="Group 113"/>
          <p:cNvGrpSpPr/>
          <p:nvPr/>
        </p:nvGrpSpPr>
        <p:grpSpPr>
          <a:xfrm>
            <a:off x="5617655" y="1545076"/>
            <a:ext cx="1439167" cy="719583"/>
            <a:chOff x="4127375" y="248"/>
            <a:chExt cx="1439167" cy="719583"/>
          </a:xfrm>
        </p:grpSpPr>
        <p:sp>
          <p:nvSpPr>
            <p:cNvPr id="119" name="Rounded Rectangle 118"/>
            <p:cNvSpPr/>
            <p:nvPr/>
          </p:nvSpPr>
          <p:spPr>
            <a:xfrm>
              <a:off x="4127375" y="248"/>
              <a:ext cx="1439167" cy="719583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0" name="Rounded Rectangle 32"/>
            <p:cNvSpPr/>
            <p:nvPr/>
          </p:nvSpPr>
          <p:spPr>
            <a:xfrm>
              <a:off x="4148451" y="21324"/>
              <a:ext cx="1397015" cy="67743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2385" tIns="21590" rIns="32385" bIns="21590" numCol="1" spcCol="1270" anchor="ctr" anchorCtr="0">
              <a:noAutofit/>
            </a:bodyPr>
            <a:lstStyle/>
            <a:p>
              <a:pPr lvl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700" kern="1200" dirty="0" smtClean="0"/>
                <a:t>Relé diferencial</a:t>
              </a:r>
              <a:endParaRPr lang="es-DO" sz="1700" kern="1200" dirty="0"/>
            </a:p>
          </p:txBody>
        </p:sp>
      </p:grpSp>
      <p:sp>
        <p:nvSpPr>
          <p:cNvPr id="115" name="Straight Connector 33"/>
          <p:cNvSpPr/>
          <p:nvPr/>
        </p:nvSpPr>
        <p:spPr>
          <a:xfrm>
            <a:off x="5795292" y="2243584"/>
            <a:ext cx="143916" cy="1104777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104777"/>
                </a:lnTo>
                <a:lnTo>
                  <a:pt x="143916" y="1104777"/>
                </a:lnTo>
              </a:path>
            </a:pathLst>
          </a:custGeom>
          <a:noFill/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3">
              <a:tint val="9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116" name="Group 115"/>
          <p:cNvGrpSpPr/>
          <p:nvPr/>
        </p:nvGrpSpPr>
        <p:grpSpPr>
          <a:xfrm>
            <a:off x="5939209" y="2423480"/>
            <a:ext cx="1151334" cy="1849762"/>
            <a:chOff x="4415209" y="899728"/>
            <a:chExt cx="1151334" cy="1849762"/>
          </a:xfrm>
        </p:grpSpPr>
        <p:sp>
          <p:nvSpPr>
            <p:cNvPr id="117" name="Rounded Rectangle 116"/>
            <p:cNvSpPr/>
            <p:nvPr/>
          </p:nvSpPr>
          <p:spPr>
            <a:xfrm>
              <a:off x="4415209" y="899728"/>
              <a:ext cx="1151334" cy="184976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5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8" name="Rounded Rectangle 35"/>
            <p:cNvSpPr/>
            <p:nvPr/>
          </p:nvSpPr>
          <p:spPr>
            <a:xfrm>
              <a:off x="4448930" y="933449"/>
              <a:ext cx="1083892" cy="178232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145" tIns="11430" rIns="17145" bIns="11430" numCol="1" spcCol="1270" anchor="ctr" anchorCtr="0">
              <a:noAutofit/>
            </a:bodyPr>
            <a:lstStyle/>
            <a:p>
              <a:pPr lvl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000" kern="1200" dirty="0" smtClean="0"/>
                <a:t>Deben contar como mínimo con dos características de restricción independiente con ajustes de restricción de arranque independientes. </a:t>
              </a:r>
              <a:endParaRPr lang="es-DO" sz="10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26689696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711995" y="67852"/>
            <a:ext cx="8077200" cy="851162"/>
          </a:xfrm>
        </p:spPr>
        <p:txBody>
          <a:bodyPr/>
          <a:lstStyle/>
          <a:p>
            <a:r>
              <a:rPr lang="es-CO" sz="3600" b="1" dirty="0" smtClean="0">
                <a:solidFill>
                  <a:schemeClr val="accent6">
                    <a:lumMod val="75000"/>
                  </a:schemeClr>
                </a:solidFill>
              </a:rPr>
              <a:t>Guía de protecciones del </a:t>
            </a:r>
            <a:r>
              <a:rPr lang="es-CO" sz="3600" b="1" dirty="0" err="1" smtClean="0">
                <a:solidFill>
                  <a:schemeClr val="accent6">
                    <a:lumMod val="75000"/>
                  </a:schemeClr>
                </a:solidFill>
              </a:rPr>
              <a:t>SENI</a:t>
            </a:r>
            <a:endParaRPr lang="es-ES" sz="3600" dirty="0"/>
          </a:p>
        </p:txBody>
      </p:sp>
      <p:sp>
        <p:nvSpPr>
          <p:cNvPr id="18" name="Content Placeholder 17"/>
          <p:cNvSpPr>
            <a:spLocks noGrp="1"/>
          </p:cNvSpPr>
          <p:nvPr>
            <p:ph idx="1"/>
          </p:nvPr>
        </p:nvSpPr>
        <p:spPr>
          <a:xfrm>
            <a:off x="639231" y="1066800"/>
            <a:ext cx="8305800" cy="685800"/>
          </a:xfrm>
        </p:spPr>
        <p:txBody>
          <a:bodyPr>
            <a:normAutofit fontScale="85000" lnSpcReduction="10000"/>
          </a:bodyPr>
          <a:lstStyle/>
          <a:p>
            <a:pPr>
              <a:buFont typeface="Wingdings" pitchFamily="2" charset="2"/>
              <a:buChar char="q"/>
            </a:pPr>
            <a:r>
              <a:rPr lang="es-ES" dirty="0" smtClean="0">
                <a:solidFill>
                  <a:srgbClr val="009900"/>
                </a:solidFill>
              </a:rPr>
              <a:t>Criterios </a:t>
            </a:r>
            <a:r>
              <a:rPr lang="es-ES" dirty="0">
                <a:solidFill>
                  <a:srgbClr val="009900"/>
                </a:solidFill>
              </a:rPr>
              <a:t>de protección y especificaciones de diseño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AF30EA-75F1-4F72-9BC1-E4876D18BB01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7668343" y="-24"/>
            <a:ext cx="1269841" cy="1052760"/>
            <a:chOff x="7643834" y="0"/>
            <a:chExt cx="1285884" cy="1000108"/>
          </a:xfrm>
        </p:grpSpPr>
        <p:pic>
          <p:nvPicPr>
            <p:cNvPr id="10" name="Picture 17" descr="logo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7643834" y="0"/>
              <a:ext cx="1285852" cy="833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1" name="Group 14"/>
            <p:cNvGrpSpPr/>
            <p:nvPr/>
          </p:nvGrpSpPr>
          <p:grpSpPr>
            <a:xfrm>
              <a:off x="7643834" y="142852"/>
              <a:ext cx="1285884" cy="857256"/>
              <a:chOff x="7643834" y="142852"/>
              <a:chExt cx="1285884" cy="857256"/>
            </a:xfrm>
          </p:grpSpPr>
          <p:sp>
            <p:nvSpPr>
              <p:cNvPr id="12" name="TextBox 11"/>
              <p:cNvSpPr txBox="1"/>
              <p:nvPr/>
            </p:nvSpPr>
            <p:spPr>
              <a:xfrm>
                <a:off x="7643834" y="714356"/>
                <a:ext cx="1285884" cy="285752"/>
              </a:xfrm>
              <a:prstGeom prst="rect">
                <a:avLst/>
              </a:prstGeom>
              <a:ln>
                <a:solidFill>
                  <a:srgbClr val="009ED6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en-US" sz="1600" b="1" dirty="0" smtClean="0">
                    <a:solidFill>
                      <a:srgbClr val="009ED6"/>
                    </a:solidFill>
                    <a:latin typeface="Malgun Gothic" pitchFamily="34" charset="-127"/>
                    <a:ea typeface="Malgun Gothic" pitchFamily="34" charset="-127"/>
                    <a:cs typeface="Calibri" pitchFamily="34" charset="0"/>
                  </a:rPr>
                  <a:t>OC-SENI</a:t>
                </a:r>
                <a:endParaRPr lang="en-US" sz="1600" b="1" dirty="0">
                  <a:solidFill>
                    <a:srgbClr val="009ED6"/>
                  </a:solidFill>
                  <a:latin typeface="Malgun Gothic" pitchFamily="34" charset="-127"/>
                  <a:ea typeface="Malgun Gothic" pitchFamily="34" charset="-127"/>
                  <a:cs typeface="Calibri" pitchFamily="34" charset="0"/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7643834" y="142852"/>
                <a:ext cx="1285884" cy="571504"/>
              </a:xfrm>
              <a:prstGeom prst="rect">
                <a:avLst/>
              </a:prstGeom>
              <a:noFill/>
              <a:ln>
                <a:solidFill>
                  <a:srgbClr val="009ED6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14" name="Rectangle 13"/>
          <p:cNvSpPr/>
          <p:nvPr/>
        </p:nvSpPr>
        <p:spPr>
          <a:xfrm>
            <a:off x="3071802" y="6321382"/>
            <a:ext cx="6072198" cy="36576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>
                <a:solidFill>
                  <a:srgbClr val="FF6600"/>
                </a:solidFill>
              </a:rPr>
              <a:t>           </a:t>
            </a:r>
          </a:p>
        </p:txBody>
      </p:sp>
      <p:sp>
        <p:nvSpPr>
          <p:cNvPr id="15" name="Footer Placeholder 4"/>
          <p:cNvSpPr txBox="1">
            <a:spLocks/>
          </p:cNvSpPr>
          <p:nvPr/>
        </p:nvSpPr>
        <p:spPr>
          <a:xfrm>
            <a:off x="2857488" y="6362215"/>
            <a:ext cx="37862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lang="es-ES" sz="800">
                <a:solidFill>
                  <a:schemeClr val="tx1">
                    <a:tint val="75000"/>
                  </a:schemeClr>
                </a:solidFill>
                <a:latin typeface="Malgun Gothic" pitchFamily="34" charset="-127"/>
                <a:ea typeface="Malgun Gothic" pitchFamily="34" charset="-127"/>
                <a:cs typeface="Calibri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9ED6"/>
                </a:solidFill>
                <a:effectLst/>
                <a:uLnTx/>
                <a:uFillTx/>
                <a:latin typeface="Malgun Gothic" pitchFamily="34" charset="-127"/>
                <a:ea typeface="Malgun Gothic" pitchFamily="34" charset="-127"/>
                <a:cs typeface="Calibri" pitchFamily="34" charset="0"/>
              </a:rPr>
              <a:t>ORGANISMO COORDINADOR DEL SISTEMA ELÉCTRICO NACIONAL INTERCONECTADO DE LA REPÚBLICA DOMINICANA, INC.</a:t>
            </a:r>
            <a:endParaRPr kumimoji="0" lang="es-MX" sz="800" b="0" i="0" u="none" strike="noStrike" kern="1200" cap="none" spc="0" normalizeH="0" baseline="0" noProof="0" dirty="0">
              <a:ln>
                <a:noFill/>
              </a:ln>
              <a:solidFill>
                <a:srgbClr val="009ED6"/>
              </a:solidFill>
              <a:effectLst/>
              <a:uLnTx/>
              <a:uFillTx/>
              <a:latin typeface="Malgun Gothic" pitchFamily="34" charset="-127"/>
              <a:ea typeface="Malgun Gothic" pitchFamily="34" charset="-127"/>
              <a:cs typeface="Calibri" pitchFamily="34" charset="0"/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713673699"/>
              </p:ext>
            </p:extLst>
          </p:nvPr>
        </p:nvGraphicFramePr>
        <p:xfrm>
          <a:off x="9372600" y="1295400"/>
          <a:ext cx="8557184" cy="48918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341" name="Group 340"/>
          <p:cNvGrpSpPr/>
          <p:nvPr/>
        </p:nvGrpSpPr>
        <p:grpSpPr>
          <a:xfrm>
            <a:off x="589435" y="2858728"/>
            <a:ext cx="981267" cy="497349"/>
            <a:chOff x="2618" y="1425997"/>
            <a:chExt cx="981267" cy="497349"/>
          </a:xfrm>
        </p:grpSpPr>
        <p:sp>
          <p:nvSpPr>
            <p:cNvPr id="462" name="Rounded Rectangle 461"/>
            <p:cNvSpPr/>
            <p:nvPr/>
          </p:nvSpPr>
          <p:spPr>
            <a:xfrm>
              <a:off x="2618" y="1425997"/>
              <a:ext cx="981267" cy="49734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63" name="Rounded Rectangle 4"/>
            <p:cNvSpPr/>
            <p:nvPr/>
          </p:nvSpPr>
          <p:spPr>
            <a:xfrm>
              <a:off x="17185" y="1440564"/>
              <a:ext cx="952133" cy="46821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100" kern="1200" noProof="0" dirty="0" smtClean="0"/>
                <a:t>Generación</a:t>
              </a:r>
              <a:endParaRPr lang="es-DO" sz="1100" kern="1200" noProof="0" dirty="0"/>
            </a:p>
          </p:txBody>
        </p:sp>
      </p:grpSp>
      <p:grpSp>
        <p:nvGrpSpPr>
          <p:cNvPr id="342" name="Group 341"/>
          <p:cNvGrpSpPr/>
          <p:nvPr/>
        </p:nvGrpSpPr>
        <p:grpSpPr>
          <a:xfrm>
            <a:off x="1693050" y="1789231"/>
            <a:ext cx="180000" cy="1352379"/>
            <a:chOff x="1106233" y="356500"/>
            <a:chExt cx="180000" cy="1352379"/>
          </a:xfrm>
        </p:grpSpPr>
        <p:sp>
          <p:nvSpPr>
            <p:cNvPr id="460" name="Straight Connector 5"/>
            <p:cNvSpPr/>
            <p:nvPr/>
          </p:nvSpPr>
          <p:spPr>
            <a:xfrm rot="17298154">
              <a:off x="520043" y="942690"/>
              <a:ext cx="1352379" cy="180000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90000"/>
                  </a:moveTo>
                  <a:lnTo>
                    <a:pt x="1352379" y="90000"/>
                  </a:lnTo>
                </a:path>
              </a:pathLst>
            </a:custGeom>
            <a:noFill/>
          </p:spPr>
          <p:style>
            <a:lnRef idx="2">
              <a:schemeClr val="accent3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2">
                <a:tint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61" name="Straight Connector 6"/>
            <p:cNvSpPr/>
            <p:nvPr/>
          </p:nvSpPr>
          <p:spPr>
            <a:xfrm rot="17298154">
              <a:off x="1162423" y="998880"/>
              <a:ext cx="67618" cy="6761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266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DO" sz="600" kern="1200" noProof="0"/>
            </a:p>
          </p:txBody>
        </p:sp>
      </p:grpSp>
      <p:grpSp>
        <p:nvGrpSpPr>
          <p:cNvPr id="343" name="Group 342"/>
          <p:cNvGrpSpPr/>
          <p:nvPr/>
        </p:nvGrpSpPr>
        <p:grpSpPr>
          <a:xfrm>
            <a:off x="1995397" y="1536517"/>
            <a:ext cx="1061736" cy="573841"/>
            <a:chOff x="1408580" y="103786"/>
            <a:chExt cx="1061736" cy="573841"/>
          </a:xfrm>
        </p:grpSpPr>
        <p:sp>
          <p:nvSpPr>
            <p:cNvPr id="458" name="Rounded Rectangle 457"/>
            <p:cNvSpPr/>
            <p:nvPr/>
          </p:nvSpPr>
          <p:spPr>
            <a:xfrm>
              <a:off x="1408580" y="103786"/>
              <a:ext cx="1061736" cy="573841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59" name="Rounded Rectangle 8"/>
            <p:cNvSpPr/>
            <p:nvPr/>
          </p:nvSpPr>
          <p:spPr>
            <a:xfrm>
              <a:off x="1425387" y="120593"/>
              <a:ext cx="1028122" cy="54022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350" tIns="6350" rIns="6350" bIns="635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000" kern="1200" noProof="0" dirty="0" smtClean="0"/>
                <a:t>Protección por fallas del estator del generador</a:t>
              </a:r>
              <a:endParaRPr lang="es-DO" sz="1000" kern="1200" noProof="0" dirty="0"/>
            </a:p>
          </p:txBody>
        </p:sp>
      </p:grpSp>
      <p:grpSp>
        <p:nvGrpSpPr>
          <p:cNvPr id="344" name="Group 343"/>
          <p:cNvGrpSpPr/>
          <p:nvPr/>
        </p:nvGrpSpPr>
        <p:grpSpPr>
          <a:xfrm>
            <a:off x="3062902" y="1569161"/>
            <a:ext cx="180000" cy="290346"/>
            <a:chOff x="2476085" y="136430"/>
            <a:chExt cx="180000" cy="290346"/>
          </a:xfrm>
        </p:grpSpPr>
        <p:sp>
          <p:nvSpPr>
            <p:cNvPr id="456" name="Straight Connector 9"/>
            <p:cNvSpPr/>
            <p:nvPr/>
          </p:nvSpPr>
          <p:spPr>
            <a:xfrm rot="18676548">
              <a:off x="2420912" y="191603"/>
              <a:ext cx="290346" cy="180000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90000"/>
                  </a:moveTo>
                  <a:lnTo>
                    <a:pt x="290346" y="90000"/>
                  </a:lnTo>
                </a:path>
              </a:pathLst>
            </a:custGeom>
            <a:noFill/>
          </p:spPr>
          <p:style>
            <a:lnRef idx="2">
              <a:schemeClr val="accent4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2">
                <a:tint val="7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57" name="Straight Connector 10"/>
            <p:cNvSpPr/>
            <p:nvPr/>
          </p:nvSpPr>
          <p:spPr>
            <a:xfrm rot="18676548">
              <a:off x="2558826" y="274345"/>
              <a:ext cx="14517" cy="1451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266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DO" sz="600" kern="1200" noProof="0"/>
            </a:p>
          </p:txBody>
        </p:sp>
      </p:grpSp>
      <p:grpSp>
        <p:nvGrpSpPr>
          <p:cNvPr id="345" name="Group 344"/>
          <p:cNvGrpSpPr/>
          <p:nvPr/>
        </p:nvGrpSpPr>
        <p:grpSpPr>
          <a:xfrm>
            <a:off x="3248671" y="1455786"/>
            <a:ext cx="1061736" cy="298889"/>
            <a:chOff x="2661854" y="23055"/>
            <a:chExt cx="1061736" cy="298889"/>
          </a:xfrm>
        </p:grpSpPr>
        <p:sp>
          <p:nvSpPr>
            <p:cNvPr id="454" name="Rounded Rectangle 453"/>
            <p:cNvSpPr/>
            <p:nvPr/>
          </p:nvSpPr>
          <p:spPr>
            <a:xfrm>
              <a:off x="2661854" y="23055"/>
              <a:ext cx="1061736" cy="29888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55" name="Rounded Rectangle 12"/>
            <p:cNvSpPr/>
            <p:nvPr/>
          </p:nvSpPr>
          <p:spPr>
            <a:xfrm>
              <a:off x="2670608" y="31809"/>
              <a:ext cx="1044228" cy="28138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350" tIns="6350" rIns="6350" bIns="635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000" kern="1200" noProof="0" dirty="0" smtClean="0"/>
                <a:t>Protección por fallas de fase</a:t>
              </a:r>
              <a:endParaRPr lang="es-DO" sz="1000" kern="1200" noProof="0" dirty="0"/>
            </a:p>
          </p:txBody>
        </p:sp>
      </p:grpSp>
      <p:grpSp>
        <p:nvGrpSpPr>
          <p:cNvPr id="346" name="Group 345"/>
          <p:cNvGrpSpPr/>
          <p:nvPr/>
        </p:nvGrpSpPr>
        <p:grpSpPr>
          <a:xfrm>
            <a:off x="4310283" y="1506184"/>
            <a:ext cx="658949" cy="180000"/>
            <a:chOff x="3723466" y="73453"/>
            <a:chExt cx="658949" cy="180000"/>
          </a:xfrm>
        </p:grpSpPr>
        <p:sp>
          <p:nvSpPr>
            <p:cNvPr id="452" name="Straight Connector 13"/>
            <p:cNvSpPr/>
            <p:nvPr/>
          </p:nvSpPr>
          <p:spPr>
            <a:xfrm rot="21505602">
              <a:off x="3723466" y="73453"/>
              <a:ext cx="658949" cy="180000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90000"/>
                  </a:moveTo>
                  <a:lnTo>
                    <a:pt x="658949" y="90000"/>
                  </a:lnTo>
                </a:path>
              </a:pathLst>
            </a:custGeom>
            <a:noFill/>
          </p:spPr>
          <p:style>
            <a:lnRef idx="2">
              <a:schemeClr val="accent5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2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53" name="Straight Connector 14"/>
            <p:cNvSpPr/>
            <p:nvPr/>
          </p:nvSpPr>
          <p:spPr>
            <a:xfrm rot="21505602">
              <a:off x="4036467" y="146980"/>
              <a:ext cx="32947" cy="32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266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DO" sz="600" kern="1200"/>
            </a:p>
          </p:txBody>
        </p:sp>
      </p:grpSp>
      <p:grpSp>
        <p:nvGrpSpPr>
          <p:cNvPr id="347" name="Group 346"/>
          <p:cNvGrpSpPr/>
          <p:nvPr/>
        </p:nvGrpSpPr>
        <p:grpSpPr>
          <a:xfrm>
            <a:off x="4969108" y="1483523"/>
            <a:ext cx="1061736" cy="207229"/>
            <a:chOff x="4382291" y="50792"/>
            <a:chExt cx="1061736" cy="207229"/>
          </a:xfrm>
        </p:grpSpPr>
        <p:sp>
          <p:nvSpPr>
            <p:cNvPr id="450" name="Rounded Rectangle 449"/>
            <p:cNvSpPr/>
            <p:nvPr/>
          </p:nvSpPr>
          <p:spPr>
            <a:xfrm>
              <a:off x="4382291" y="50792"/>
              <a:ext cx="1061736" cy="20722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51" name="Rounded Rectangle 16"/>
            <p:cNvSpPr/>
            <p:nvPr/>
          </p:nvSpPr>
          <p:spPr>
            <a:xfrm>
              <a:off x="4388361" y="56862"/>
              <a:ext cx="1049596" cy="19508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l" defTabSz="46672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050" kern="1200" noProof="0" dirty="0" err="1" smtClean="0"/>
                <a:t>87G</a:t>
              </a:r>
              <a:r>
                <a:rPr lang="es-DO" sz="1050" kern="1200" noProof="0" dirty="0" smtClean="0"/>
                <a:t>, </a:t>
              </a:r>
              <a:r>
                <a:rPr lang="es-DO" sz="1050" kern="1200" noProof="0" dirty="0" err="1" smtClean="0"/>
                <a:t>87U</a:t>
              </a:r>
              <a:r>
                <a:rPr lang="es-DO" sz="1050" kern="1200" noProof="0" dirty="0" smtClean="0"/>
                <a:t>, 50</a:t>
              </a:r>
              <a:endParaRPr lang="es-DO" sz="1050" kern="1200" noProof="0" dirty="0"/>
            </a:p>
          </p:txBody>
        </p:sp>
      </p:grpSp>
      <p:grpSp>
        <p:nvGrpSpPr>
          <p:cNvPr id="348" name="Group 347"/>
          <p:cNvGrpSpPr/>
          <p:nvPr/>
        </p:nvGrpSpPr>
        <p:grpSpPr>
          <a:xfrm>
            <a:off x="3062902" y="1794548"/>
            <a:ext cx="180000" cy="346350"/>
            <a:chOff x="2476085" y="361817"/>
            <a:chExt cx="180000" cy="346350"/>
          </a:xfrm>
        </p:grpSpPr>
        <p:sp>
          <p:nvSpPr>
            <p:cNvPr id="448" name="Straight Connector 17"/>
            <p:cNvSpPr/>
            <p:nvPr/>
          </p:nvSpPr>
          <p:spPr>
            <a:xfrm rot="3385552">
              <a:off x="2392910" y="444992"/>
              <a:ext cx="346350" cy="180000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90000"/>
                  </a:moveTo>
                  <a:lnTo>
                    <a:pt x="346350" y="90000"/>
                  </a:lnTo>
                </a:path>
              </a:pathLst>
            </a:custGeom>
            <a:noFill/>
          </p:spPr>
          <p:style>
            <a:lnRef idx="2">
              <a:schemeClr val="accent4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2">
                <a:tint val="7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49" name="Straight Connector 18"/>
            <p:cNvSpPr/>
            <p:nvPr/>
          </p:nvSpPr>
          <p:spPr>
            <a:xfrm rot="3385552">
              <a:off x="2557426" y="526333"/>
              <a:ext cx="17317" cy="1731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266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DO" sz="600" kern="1200" noProof="0"/>
            </a:p>
          </p:txBody>
        </p:sp>
      </p:grpSp>
      <p:grpSp>
        <p:nvGrpSpPr>
          <p:cNvPr id="349" name="Group 348"/>
          <p:cNvGrpSpPr/>
          <p:nvPr/>
        </p:nvGrpSpPr>
        <p:grpSpPr>
          <a:xfrm>
            <a:off x="3248671" y="1962563"/>
            <a:ext cx="1061736" cy="298889"/>
            <a:chOff x="2661854" y="529832"/>
            <a:chExt cx="1061736" cy="298889"/>
          </a:xfrm>
        </p:grpSpPr>
        <p:sp>
          <p:nvSpPr>
            <p:cNvPr id="446" name="Rounded Rectangle 445"/>
            <p:cNvSpPr/>
            <p:nvPr/>
          </p:nvSpPr>
          <p:spPr>
            <a:xfrm>
              <a:off x="2661854" y="529832"/>
              <a:ext cx="1061736" cy="29888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47" name="Rounded Rectangle 20"/>
            <p:cNvSpPr/>
            <p:nvPr/>
          </p:nvSpPr>
          <p:spPr>
            <a:xfrm>
              <a:off x="2670608" y="538586"/>
              <a:ext cx="1044228" cy="28138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350" tIns="6350" rIns="6350" bIns="635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000" kern="1200" noProof="0" dirty="0" smtClean="0"/>
                <a:t>Protección por fallas a tierra</a:t>
              </a:r>
              <a:endParaRPr lang="es-DO" sz="1000" kern="1200" noProof="0" dirty="0"/>
            </a:p>
          </p:txBody>
        </p:sp>
      </p:grpSp>
      <p:grpSp>
        <p:nvGrpSpPr>
          <p:cNvPr id="350" name="Group 349"/>
          <p:cNvGrpSpPr/>
          <p:nvPr/>
        </p:nvGrpSpPr>
        <p:grpSpPr>
          <a:xfrm>
            <a:off x="4310401" y="2024001"/>
            <a:ext cx="681784" cy="180000"/>
            <a:chOff x="3723584" y="591270"/>
            <a:chExt cx="681784" cy="180000"/>
          </a:xfrm>
        </p:grpSpPr>
        <p:sp>
          <p:nvSpPr>
            <p:cNvPr id="444" name="Straight Connector 21"/>
            <p:cNvSpPr/>
            <p:nvPr/>
          </p:nvSpPr>
          <p:spPr>
            <a:xfrm rot="20103">
              <a:off x="3723584" y="591270"/>
              <a:ext cx="681784" cy="180000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90000"/>
                  </a:moveTo>
                  <a:lnTo>
                    <a:pt x="681784" y="90000"/>
                  </a:lnTo>
                </a:path>
              </a:pathLst>
            </a:custGeom>
            <a:noFill/>
          </p:spPr>
          <p:style>
            <a:lnRef idx="2">
              <a:schemeClr val="accent5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2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45" name="Straight Connector 22"/>
            <p:cNvSpPr/>
            <p:nvPr/>
          </p:nvSpPr>
          <p:spPr>
            <a:xfrm rot="20103">
              <a:off x="4047432" y="664226"/>
              <a:ext cx="34089" cy="3408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266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DO" sz="600" kern="1200"/>
            </a:p>
          </p:txBody>
        </p:sp>
      </p:grpSp>
      <p:grpSp>
        <p:nvGrpSpPr>
          <p:cNvPr id="351" name="Group 350"/>
          <p:cNvGrpSpPr/>
          <p:nvPr/>
        </p:nvGrpSpPr>
        <p:grpSpPr>
          <a:xfrm>
            <a:off x="4992180" y="2012380"/>
            <a:ext cx="1061736" cy="207229"/>
            <a:chOff x="4405363" y="579649"/>
            <a:chExt cx="1061736" cy="207229"/>
          </a:xfrm>
        </p:grpSpPr>
        <p:sp>
          <p:nvSpPr>
            <p:cNvPr id="442" name="Rounded Rectangle 441"/>
            <p:cNvSpPr/>
            <p:nvPr/>
          </p:nvSpPr>
          <p:spPr>
            <a:xfrm>
              <a:off x="4405363" y="579649"/>
              <a:ext cx="1061736" cy="20722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43" name="Rounded Rectangle 24"/>
            <p:cNvSpPr/>
            <p:nvPr/>
          </p:nvSpPr>
          <p:spPr>
            <a:xfrm>
              <a:off x="4411433" y="585719"/>
              <a:ext cx="1049596" cy="19508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l" defTabSz="46672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050" kern="1200" noProof="0" dirty="0" err="1" smtClean="0"/>
                <a:t>51GN</a:t>
              </a:r>
              <a:r>
                <a:rPr lang="es-DO" sz="1050" kern="1200" noProof="0" dirty="0" smtClean="0"/>
                <a:t>, </a:t>
              </a:r>
              <a:r>
                <a:rPr lang="es-DO" sz="1050" kern="1200" noProof="0" dirty="0" err="1" smtClean="0"/>
                <a:t>87N</a:t>
              </a:r>
              <a:endParaRPr lang="es-DO" sz="1050" kern="1200" noProof="0" dirty="0"/>
            </a:p>
          </p:txBody>
        </p:sp>
      </p:grpSp>
      <p:grpSp>
        <p:nvGrpSpPr>
          <p:cNvPr id="352" name="Group 351"/>
          <p:cNvGrpSpPr/>
          <p:nvPr/>
        </p:nvGrpSpPr>
        <p:grpSpPr>
          <a:xfrm>
            <a:off x="1570462" y="3028471"/>
            <a:ext cx="509318" cy="180000"/>
            <a:chOff x="983645" y="1595740"/>
            <a:chExt cx="509318" cy="180000"/>
          </a:xfrm>
        </p:grpSpPr>
        <p:sp>
          <p:nvSpPr>
            <p:cNvPr id="440" name="Straight Connector 25"/>
            <p:cNvSpPr/>
            <p:nvPr/>
          </p:nvSpPr>
          <p:spPr>
            <a:xfrm rot="149458">
              <a:off x="983645" y="1595740"/>
              <a:ext cx="509318" cy="180000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90000"/>
                  </a:moveTo>
                  <a:lnTo>
                    <a:pt x="509318" y="90000"/>
                  </a:lnTo>
                </a:path>
              </a:pathLst>
            </a:custGeom>
            <a:noFill/>
          </p:spPr>
          <p:style>
            <a:lnRef idx="2">
              <a:schemeClr val="accent3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2">
                <a:tint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41" name="Straight Connector 26"/>
            <p:cNvSpPr/>
            <p:nvPr/>
          </p:nvSpPr>
          <p:spPr>
            <a:xfrm rot="149458">
              <a:off x="1225571" y="1673007"/>
              <a:ext cx="25465" cy="2546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266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DO" sz="600" kern="1200"/>
            </a:p>
          </p:txBody>
        </p:sp>
      </p:grpSp>
      <p:grpSp>
        <p:nvGrpSpPr>
          <p:cNvPr id="353" name="Group 352"/>
          <p:cNvGrpSpPr/>
          <p:nvPr/>
        </p:nvGrpSpPr>
        <p:grpSpPr>
          <a:xfrm>
            <a:off x="2079540" y="2922312"/>
            <a:ext cx="1442570" cy="414454"/>
            <a:chOff x="1492723" y="1489581"/>
            <a:chExt cx="1442570" cy="414454"/>
          </a:xfrm>
        </p:grpSpPr>
        <p:sp>
          <p:nvSpPr>
            <p:cNvPr id="438" name="Rounded Rectangle 437"/>
            <p:cNvSpPr/>
            <p:nvPr/>
          </p:nvSpPr>
          <p:spPr>
            <a:xfrm>
              <a:off x="1492723" y="1489581"/>
              <a:ext cx="1442570" cy="414454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39" name="Rounded Rectangle 28"/>
            <p:cNvSpPr/>
            <p:nvPr/>
          </p:nvSpPr>
          <p:spPr>
            <a:xfrm>
              <a:off x="1504862" y="1501720"/>
              <a:ext cx="1418292" cy="39017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350" tIns="6350" rIns="6350" bIns="635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000" kern="1200" noProof="0" dirty="0" smtClean="0"/>
                <a:t>Protección del campo del rotor del generador (</a:t>
              </a:r>
              <a:r>
                <a:rPr lang="es-DO" sz="1000" kern="1200" noProof="0" dirty="0" err="1" smtClean="0"/>
                <a:t>64F</a:t>
              </a:r>
              <a:r>
                <a:rPr lang="es-DO" sz="1000" kern="1200" noProof="0" dirty="0" smtClean="0"/>
                <a:t>)</a:t>
              </a:r>
              <a:endParaRPr lang="es-DO" sz="1000" kern="1200" noProof="0" dirty="0"/>
            </a:p>
          </p:txBody>
        </p:sp>
      </p:grpSp>
      <p:grpSp>
        <p:nvGrpSpPr>
          <p:cNvPr id="354" name="Group 353"/>
          <p:cNvGrpSpPr/>
          <p:nvPr/>
        </p:nvGrpSpPr>
        <p:grpSpPr>
          <a:xfrm>
            <a:off x="1582241" y="3097751"/>
            <a:ext cx="180000" cy="1077882"/>
            <a:chOff x="995424" y="1665020"/>
            <a:chExt cx="180000" cy="1077882"/>
          </a:xfrm>
        </p:grpSpPr>
        <p:sp>
          <p:nvSpPr>
            <p:cNvPr id="436" name="Straight Connector 29"/>
            <p:cNvSpPr/>
            <p:nvPr/>
          </p:nvSpPr>
          <p:spPr>
            <a:xfrm rot="4748417">
              <a:off x="546483" y="2113961"/>
              <a:ext cx="1077882" cy="180000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90000"/>
                  </a:moveTo>
                  <a:lnTo>
                    <a:pt x="1077882" y="90000"/>
                  </a:lnTo>
                </a:path>
              </a:pathLst>
            </a:custGeom>
            <a:noFill/>
          </p:spPr>
          <p:style>
            <a:lnRef idx="2">
              <a:schemeClr val="accent3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2">
                <a:tint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37" name="Straight Connector 30"/>
            <p:cNvSpPr/>
            <p:nvPr/>
          </p:nvSpPr>
          <p:spPr>
            <a:xfrm rot="4748417">
              <a:off x="1058477" y="2177014"/>
              <a:ext cx="53894" cy="5389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266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DO" sz="600" kern="1200"/>
            </a:p>
          </p:txBody>
        </p:sp>
      </p:grpSp>
      <p:grpSp>
        <p:nvGrpSpPr>
          <p:cNvPr id="355" name="Group 354"/>
          <p:cNvGrpSpPr/>
          <p:nvPr/>
        </p:nvGrpSpPr>
        <p:grpSpPr>
          <a:xfrm>
            <a:off x="1773781" y="3744879"/>
            <a:ext cx="1184696" cy="842206"/>
            <a:chOff x="1186964" y="2312148"/>
            <a:chExt cx="1184696" cy="842206"/>
          </a:xfrm>
        </p:grpSpPr>
        <p:sp>
          <p:nvSpPr>
            <p:cNvPr id="434" name="Rounded Rectangle 433"/>
            <p:cNvSpPr/>
            <p:nvPr/>
          </p:nvSpPr>
          <p:spPr>
            <a:xfrm>
              <a:off x="1186964" y="2312148"/>
              <a:ext cx="1184696" cy="842206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35" name="Rounded Rectangle 32"/>
            <p:cNvSpPr/>
            <p:nvPr/>
          </p:nvSpPr>
          <p:spPr>
            <a:xfrm>
              <a:off x="1211631" y="2336815"/>
              <a:ext cx="1135362" cy="79287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350" tIns="6350" rIns="6350" bIns="635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000" kern="1200" noProof="0" dirty="0" smtClean="0"/>
                <a:t>Protección ante condiciones anormales de operación </a:t>
              </a:r>
              <a:endParaRPr lang="es-DO" sz="1000" kern="1200" noProof="0" dirty="0"/>
            </a:p>
          </p:txBody>
        </p:sp>
      </p:grpSp>
      <p:grpSp>
        <p:nvGrpSpPr>
          <p:cNvPr id="356" name="Group 355"/>
          <p:cNvGrpSpPr/>
          <p:nvPr/>
        </p:nvGrpSpPr>
        <p:grpSpPr>
          <a:xfrm>
            <a:off x="2951849" y="4155828"/>
            <a:ext cx="180000" cy="694686"/>
            <a:chOff x="2365032" y="2723097"/>
            <a:chExt cx="180000" cy="694686"/>
          </a:xfrm>
        </p:grpSpPr>
        <p:sp>
          <p:nvSpPr>
            <p:cNvPr id="432" name="Straight Connector 33"/>
            <p:cNvSpPr/>
            <p:nvPr/>
          </p:nvSpPr>
          <p:spPr>
            <a:xfrm rot="4566701">
              <a:off x="2107689" y="2980440"/>
              <a:ext cx="694686" cy="180000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90000"/>
                  </a:moveTo>
                  <a:lnTo>
                    <a:pt x="694686" y="90000"/>
                  </a:lnTo>
                </a:path>
              </a:pathLst>
            </a:custGeom>
            <a:noFill/>
          </p:spPr>
          <p:style>
            <a:lnRef idx="2">
              <a:schemeClr val="accent4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2">
                <a:tint val="7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33" name="Straight Connector 34"/>
            <p:cNvSpPr/>
            <p:nvPr/>
          </p:nvSpPr>
          <p:spPr>
            <a:xfrm rot="4566701">
              <a:off x="2437665" y="3053073"/>
              <a:ext cx="34734" cy="3473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266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DO" sz="600" kern="1200"/>
            </a:p>
          </p:txBody>
        </p:sp>
      </p:grpSp>
      <p:grpSp>
        <p:nvGrpSpPr>
          <p:cNvPr id="357" name="Group 356"/>
          <p:cNvGrpSpPr/>
          <p:nvPr/>
        </p:nvGrpSpPr>
        <p:grpSpPr>
          <a:xfrm>
            <a:off x="3125222" y="4633133"/>
            <a:ext cx="1061736" cy="414454"/>
            <a:chOff x="2538405" y="3200402"/>
            <a:chExt cx="1061736" cy="414454"/>
          </a:xfrm>
        </p:grpSpPr>
        <p:sp>
          <p:nvSpPr>
            <p:cNvPr id="430" name="Rounded Rectangle 429"/>
            <p:cNvSpPr/>
            <p:nvPr/>
          </p:nvSpPr>
          <p:spPr>
            <a:xfrm>
              <a:off x="2538405" y="3200402"/>
              <a:ext cx="1061736" cy="414454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31" name="Rounded Rectangle 36"/>
            <p:cNvSpPr/>
            <p:nvPr/>
          </p:nvSpPr>
          <p:spPr>
            <a:xfrm>
              <a:off x="2550544" y="3212541"/>
              <a:ext cx="1037458" cy="39017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350" tIns="6350" rIns="6350" bIns="635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000" kern="1200" noProof="0" dirty="0" smtClean="0"/>
                <a:t>Fallas no internas</a:t>
              </a:r>
              <a:endParaRPr lang="es-DO" sz="1000" kern="1200" noProof="0" dirty="0"/>
            </a:p>
          </p:txBody>
        </p:sp>
      </p:grpSp>
      <p:grpSp>
        <p:nvGrpSpPr>
          <p:cNvPr id="358" name="Group 357"/>
          <p:cNvGrpSpPr/>
          <p:nvPr/>
        </p:nvGrpSpPr>
        <p:grpSpPr>
          <a:xfrm>
            <a:off x="4535822" y="2348002"/>
            <a:ext cx="180000" cy="2569634"/>
            <a:chOff x="3949005" y="915271"/>
            <a:chExt cx="180000" cy="2569634"/>
          </a:xfrm>
        </p:grpSpPr>
        <p:sp>
          <p:nvSpPr>
            <p:cNvPr id="428" name="Straight Connector 37"/>
            <p:cNvSpPr/>
            <p:nvPr/>
          </p:nvSpPr>
          <p:spPr>
            <a:xfrm rot="17398377">
              <a:off x="2754188" y="2110088"/>
              <a:ext cx="2569634" cy="180000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90000"/>
                  </a:moveTo>
                  <a:lnTo>
                    <a:pt x="2569634" y="90000"/>
                  </a:lnTo>
                </a:path>
              </a:pathLst>
            </a:custGeom>
            <a:noFill/>
          </p:spPr>
          <p:style>
            <a:lnRef idx="2">
              <a:schemeClr val="accent5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2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29" name="Straight Connector 38"/>
            <p:cNvSpPr/>
            <p:nvPr/>
          </p:nvSpPr>
          <p:spPr>
            <a:xfrm rot="17398377">
              <a:off x="3974764" y="2135847"/>
              <a:ext cx="128481" cy="12848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266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DO" sz="600" kern="1200"/>
            </a:p>
          </p:txBody>
        </p:sp>
      </p:grpSp>
      <p:grpSp>
        <p:nvGrpSpPr>
          <p:cNvPr id="359" name="Group 358"/>
          <p:cNvGrpSpPr/>
          <p:nvPr/>
        </p:nvGrpSpPr>
        <p:grpSpPr>
          <a:xfrm>
            <a:off x="5064686" y="2325650"/>
            <a:ext cx="4050163" cy="199256"/>
            <a:chOff x="4477869" y="892919"/>
            <a:chExt cx="4050163" cy="199256"/>
          </a:xfrm>
        </p:grpSpPr>
        <p:sp>
          <p:nvSpPr>
            <p:cNvPr id="426" name="Rounded Rectangle 425"/>
            <p:cNvSpPr/>
            <p:nvPr/>
          </p:nvSpPr>
          <p:spPr>
            <a:xfrm>
              <a:off x="4477869" y="892919"/>
              <a:ext cx="4050163" cy="199256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27" name="Rounded Rectangle 40"/>
            <p:cNvSpPr/>
            <p:nvPr/>
          </p:nvSpPr>
          <p:spPr>
            <a:xfrm>
              <a:off x="4483705" y="898755"/>
              <a:ext cx="4038491" cy="18758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350" tIns="6350" rIns="6350" bIns="6350" numCol="1" spcCol="1270" anchor="ctr" anchorCtr="0">
              <a:noAutofit/>
            </a:bodyPr>
            <a:lstStyle/>
            <a:p>
              <a:pPr lvl="0" algn="l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000" kern="1200" noProof="0" dirty="0" smtClean="0"/>
                <a:t>Protección contra frecuencia anormal (</a:t>
              </a:r>
              <a:r>
                <a:rPr lang="es-DO" sz="1000" kern="1200" noProof="0" dirty="0" err="1" smtClean="0"/>
                <a:t>81O</a:t>
              </a:r>
              <a:r>
                <a:rPr lang="es-DO" sz="1000" kern="1200" noProof="0" dirty="0" smtClean="0"/>
                <a:t>/</a:t>
              </a:r>
              <a:r>
                <a:rPr lang="es-DO" sz="1000" kern="1200" noProof="0" dirty="0" err="1" smtClean="0"/>
                <a:t>81U</a:t>
              </a:r>
              <a:r>
                <a:rPr lang="es-DO" sz="1000" kern="1200" noProof="0" dirty="0" smtClean="0"/>
                <a:t>)</a:t>
              </a:r>
              <a:endParaRPr lang="es-DO" sz="1000" kern="1200" noProof="0" dirty="0"/>
            </a:p>
          </p:txBody>
        </p:sp>
      </p:grpSp>
      <p:grpSp>
        <p:nvGrpSpPr>
          <p:cNvPr id="360" name="Group 359"/>
          <p:cNvGrpSpPr/>
          <p:nvPr/>
        </p:nvGrpSpPr>
        <p:grpSpPr>
          <a:xfrm>
            <a:off x="4535822" y="2617518"/>
            <a:ext cx="180000" cy="2309487"/>
            <a:chOff x="3949005" y="1184787"/>
            <a:chExt cx="180000" cy="2309487"/>
          </a:xfrm>
        </p:grpSpPr>
        <p:sp>
          <p:nvSpPr>
            <p:cNvPr id="424" name="Straight Connector 41"/>
            <p:cNvSpPr/>
            <p:nvPr/>
          </p:nvSpPr>
          <p:spPr>
            <a:xfrm rot="17540217">
              <a:off x="2884261" y="2249531"/>
              <a:ext cx="2309487" cy="180000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90000"/>
                  </a:moveTo>
                  <a:lnTo>
                    <a:pt x="2309487" y="90000"/>
                  </a:lnTo>
                </a:path>
              </a:pathLst>
            </a:custGeom>
            <a:noFill/>
          </p:spPr>
          <p:style>
            <a:lnRef idx="2">
              <a:schemeClr val="accent5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2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25" name="Straight Connector 42"/>
            <p:cNvSpPr/>
            <p:nvPr/>
          </p:nvSpPr>
          <p:spPr>
            <a:xfrm rot="17540217">
              <a:off x="3981268" y="2281794"/>
              <a:ext cx="115474" cy="11547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266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DO" sz="600" kern="1200"/>
            </a:p>
          </p:txBody>
        </p:sp>
      </p:grpSp>
      <p:grpSp>
        <p:nvGrpSpPr>
          <p:cNvPr id="361" name="Group 360"/>
          <p:cNvGrpSpPr/>
          <p:nvPr/>
        </p:nvGrpSpPr>
        <p:grpSpPr>
          <a:xfrm>
            <a:off x="5064686" y="2604537"/>
            <a:ext cx="4050163" cy="199256"/>
            <a:chOff x="4477869" y="1171806"/>
            <a:chExt cx="4050163" cy="199256"/>
          </a:xfrm>
        </p:grpSpPr>
        <p:sp>
          <p:nvSpPr>
            <p:cNvPr id="422" name="Rounded Rectangle 421"/>
            <p:cNvSpPr/>
            <p:nvPr/>
          </p:nvSpPr>
          <p:spPr>
            <a:xfrm>
              <a:off x="4477869" y="1171806"/>
              <a:ext cx="4050163" cy="199256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23" name="Rounded Rectangle 44"/>
            <p:cNvSpPr/>
            <p:nvPr/>
          </p:nvSpPr>
          <p:spPr>
            <a:xfrm>
              <a:off x="4483705" y="1177642"/>
              <a:ext cx="4038491" cy="18758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350" tIns="6350" rIns="6350" bIns="6350" numCol="1" spcCol="1270" anchor="ctr" anchorCtr="0">
              <a:noAutofit/>
            </a:bodyPr>
            <a:lstStyle/>
            <a:p>
              <a:pPr lvl="0" algn="l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000" kern="1200" noProof="0" dirty="0" smtClean="0"/>
                <a:t>Protección de sobreexcitación (24)</a:t>
              </a:r>
              <a:endParaRPr lang="es-DO" sz="1000" kern="1200" noProof="0" dirty="0"/>
            </a:p>
          </p:txBody>
        </p:sp>
      </p:grpSp>
      <p:grpSp>
        <p:nvGrpSpPr>
          <p:cNvPr id="362" name="Group 361"/>
          <p:cNvGrpSpPr/>
          <p:nvPr/>
        </p:nvGrpSpPr>
        <p:grpSpPr>
          <a:xfrm>
            <a:off x="4535822" y="2884573"/>
            <a:ext cx="180000" cy="2054263"/>
            <a:chOff x="3949005" y="1451842"/>
            <a:chExt cx="180000" cy="2054263"/>
          </a:xfrm>
        </p:grpSpPr>
        <p:sp>
          <p:nvSpPr>
            <p:cNvPr id="420" name="Straight Connector 45"/>
            <p:cNvSpPr/>
            <p:nvPr/>
          </p:nvSpPr>
          <p:spPr>
            <a:xfrm rot="17717669">
              <a:off x="3011873" y="2388974"/>
              <a:ext cx="2054263" cy="180000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90000"/>
                  </a:moveTo>
                  <a:lnTo>
                    <a:pt x="2054263" y="90000"/>
                  </a:lnTo>
                </a:path>
              </a:pathLst>
            </a:custGeom>
            <a:noFill/>
          </p:spPr>
          <p:style>
            <a:lnRef idx="2">
              <a:schemeClr val="accent5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2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21" name="Straight Connector 46"/>
            <p:cNvSpPr/>
            <p:nvPr/>
          </p:nvSpPr>
          <p:spPr>
            <a:xfrm rot="17717669">
              <a:off x="3987649" y="2427618"/>
              <a:ext cx="102713" cy="10271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266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DO" sz="600" kern="1200"/>
            </a:p>
          </p:txBody>
        </p:sp>
      </p:grpSp>
      <p:grpSp>
        <p:nvGrpSpPr>
          <p:cNvPr id="363" name="Group 362"/>
          <p:cNvGrpSpPr/>
          <p:nvPr/>
        </p:nvGrpSpPr>
        <p:grpSpPr>
          <a:xfrm>
            <a:off x="5064686" y="2883423"/>
            <a:ext cx="4050163" cy="199256"/>
            <a:chOff x="4477869" y="1450692"/>
            <a:chExt cx="4050163" cy="199256"/>
          </a:xfrm>
        </p:grpSpPr>
        <p:sp>
          <p:nvSpPr>
            <p:cNvPr id="418" name="Rounded Rectangle 417"/>
            <p:cNvSpPr/>
            <p:nvPr/>
          </p:nvSpPr>
          <p:spPr>
            <a:xfrm>
              <a:off x="4477869" y="1450692"/>
              <a:ext cx="4050163" cy="199256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19" name="Rounded Rectangle 48"/>
            <p:cNvSpPr/>
            <p:nvPr/>
          </p:nvSpPr>
          <p:spPr>
            <a:xfrm>
              <a:off x="4483705" y="1456528"/>
              <a:ext cx="4038491" cy="18758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350" tIns="6350" rIns="6350" bIns="6350" numCol="1" spcCol="1270" anchor="ctr" anchorCtr="0">
              <a:noAutofit/>
            </a:bodyPr>
            <a:lstStyle/>
            <a:p>
              <a:pPr lvl="0" algn="l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000" kern="1200" noProof="0" dirty="0" smtClean="0"/>
                <a:t>Protección de sobretensión (59)</a:t>
              </a:r>
              <a:endParaRPr lang="es-DO" sz="1000" kern="1200" noProof="0" dirty="0"/>
            </a:p>
          </p:txBody>
        </p:sp>
      </p:grpSp>
      <p:grpSp>
        <p:nvGrpSpPr>
          <p:cNvPr id="364" name="Group 363"/>
          <p:cNvGrpSpPr/>
          <p:nvPr/>
        </p:nvGrpSpPr>
        <p:grpSpPr>
          <a:xfrm>
            <a:off x="4535823" y="3148123"/>
            <a:ext cx="180000" cy="1806051"/>
            <a:chOff x="3949006" y="1715392"/>
            <a:chExt cx="180000" cy="1806051"/>
          </a:xfrm>
        </p:grpSpPr>
        <p:sp>
          <p:nvSpPr>
            <p:cNvPr id="416" name="Straight Connector 49"/>
            <p:cNvSpPr/>
            <p:nvPr/>
          </p:nvSpPr>
          <p:spPr>
            <a:xfrm rot="17944650">
              <a:off x="3135980" y="2528418"/>
              <a:ext cx="1806051" cy="180000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90000"/>
                  </a:moveTo>
                  <a:lnTo>
                    <a:pt x="1806051" y="90000"/>
                  </a:lnTo>
                </a:path>
              </a:pathLst>
            </a:custGeom>
            <a:noFill/>
          </p:spPr>
          <p:style>
            <a:lnRef idx="2">
              <a:schemeClr val="accent5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2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17" name="Straight Connector 50"/>
            <p:cNvSpPr/>
            <p:nvPr/>
          </p:nvSpPr>
          <p:spPr>
            <a:xfrm rot="17944650">
              <a:off x="3993854" y="2573266"/>
              <a:ext cx="90302" cy="903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266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DO" sz="600" kern="1200"/>
            </a:p>
          </p:txBody>
        </p:sp>
      </p:grpSp>
      <p:grpSp>
        <p:nvGrpSpPr>
          <p:cNvPr id="365" name="Group 364"/>
          <p:cNvGrpSpPr/>
          <p:nvPr/>
        </p:nvGrpSpPr>
        <p:grpSpPr>
          <a:xfrm>
            <a:off x="5064686" y="3162309"/>
            <a:ext cx="4050163" cy="199256"/>
            <a:chOff x="4477869" y="1729578"/>
            <a:chExt cx="4050163" cy="199256"/>
          </a:xfrm>
        </p:grpSpPr>
        <p:sp>
          <p:nvSpPr>
            <p:cNvPr id="414" name="Rounded Rectangle 413"/>
            <p:cNvSpPr/>
            <p:nvPr/>
          </p:nvSpPr>
          <p:spPr>
            <a:xfrm>
              <a:off x="4477869" y="1729578"/>
              <a:ext cx="4050163" cy="199256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15" name="Rounded Rectangle 52"/>
            <p:cNvSpPr/>
            <p:nvPr/>
          </p:nvSpPr>
          <p:spPr>
            <a:xfrm>
              <a:off x="4483705" y="1735414"/>
              <a:ext cx="4038491" cy="18758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350" tIns="6350" rIns="6350" bIns="6350" numCol="1" spcCol="1270" anchor="ctr" anchorCtr="0">
              <a:noAutofit/>
            </a:bodyPr>
            <a:lstStyle/>
            <a:p>
              <a:pPr lvl="0" algn="l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000" kern="1200" noProof="0" dirty="0" smtClean="0"/>
                <a:t>Protección por subtensión (27)</a:t>
              </a:r>
              <a:endParaRPr lang="es-DO" sz="1000" kern="1200" noProof="0" dirty="0"/>
            </a:p>
          </p:txBody>
        </p:sp>
      </p:grpSp>
      <p:grpSp>
        <p:nvGrpSpPr>
          <p:cNvPr id="366" name="Group 365"/>
          <p:cNvGrpSpPr/>
          <p:nvPr/>
        </p:nvGrpSpPr>
        <p:grpSpPr>
          <a:xfrm>
            <a:off x="4535823" y="3451920"/>
            <a:ext cx="180000" cy="1527157"/>
            <a:chOff x="3949006" y="2019189"/>
            <a:chExt cx="180000" cy="1527157"/>
          </a:xfrm>
        </p:grpSpPr>
        <p:sp>
          <p:nvSpPr>
            <p:cNvPr id="412" name="Straight Connector 53"/>
            <p:cNvSpPr/>
            <p:nvPr/>
          </p:nvSpPr>
          <p:spPr>
            <a:xfrm rot="18304909">
              <a:off x="3275427" y="2692768"/>
              <a:ext cx="1527157" cy="180000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90000"/>
                  </a:moveTo>
                  <a:lnTo>
                    <a:pt x="1527157" y="90000"/>
                  </a:lnTo>
                </a:path>
              </a:pathLst>
            </a:custGeom>
            <a:noFill/>
          </p:spPr>
          <p:style>
            <a:lnRef idx="2">
              <a:schemeClr val="accent5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2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13" name="Straight Connector 54"/>
            <p:cNvSpPr/>
            <p:nvPr/>
          </p:nvSpPr>
          <p:spPr>
            <a:xfrm rot="18304909">
              <a:off x="4000826" y="2744589"/>
              <a:ext cx="76357" cy="7635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266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DO" sz="600" kern="1200"/>
            </a:p>
          </p:txBody>
        </p:sp>
      </p:grpSp>
      <p:grpSp>
        <p:nvGrpSpPr>
          <p:cNvPr id="367" name="Group 366"/>
          <p:cNvGrpSpPr/>
          <p:nvPr/>
        </p:nvGrpSpPr>
        <p:grpSpPr>
          <a:xfrm>
            <a:off x="5064686" y="3441196"/>
            <a:ext cx="4050163" cy="298884"/>
            <a:chOff x="4477869" y="2008465"/>
            <a:chExt cx="4050163" cy="298884"/>
          </a:xfrm>
        </p:grpSpPr>
        <p:sp>
          <p:nvSpPr>
            <p:cNvPr id="410" name="Rounded Rectangle 409"/>
            <p:cNvSpPr/>
            <p:nvPr/>
          </p:nvSpPr>
          <p:spPr>
            <a:xfrm>
              <a:off x="4477869" y="2008465"/>
              <a:ext cx="4050163" cy="298884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11" name="Rounded Rectangle 56"/>
            <p:cNvSpPr/>
            <p:nvPr/>
          </p:nvSpPr>
          <p:spPr>
            <a:xfrm>
              <a:off x="4486623" y="2017219"/>
              <a:ext cx="4032655" cy="28137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350" tIns="6350" rIns="6350" bIns="6350" numCol="1" spcCol="1270" anchor="ctr" anchorCtr="0">
              <a:noAutofit/>
            </a:bodyPr>
            <a:lstStyle/>
            <a:p>
              <a:pPr lvl="0" algn="l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000" kern="1200" noProof="0" dirty="0" smtClean="0"/>
                <a:t>Perdida de señal de transformadores de potencial o desequilibrio de tensión (60FL)</a:t>
              </a:r>
              <a:endParaRPr lang="es-DO" sz="1000" kern="1200" noProof="0" dirty="0"/>
            </a:p>
          </p:txBody>
        </p:sp>
      </p:grpSp>
      <p:grpSp>
        <p:nvGrpSpPr>
          <p:cNvPr id="368" name="Group 367"/>
          <p:cNvGrpSpPr/>
          <p:nvPr/>
        </p:nvGrpSpPr>
        <p:grpSpPr>
          <a:xfrm>
            <a:off x="4535822" y="3743711"/>
            <a:ext cx="180000" cy="1272275"/>
            <a:chOff x="3949005" y="2310980"/>
            <a:chExt cx="180000" cy="1272275"/>
          </a:xfrm>
        </p:grpSpPr>
        <p:sp>
          <p:nvSpPr>
            <p:cNvPr id="408" name="Straight Connector 57"/>
            <p:cNvSpPr/>
            <p:nvPr/>
          </p:nvSpPr>
          <p:spPr>
            <a:xfrm rot="18817271">
              <a:off x="3402867" y="2857118"/>
              <a:ext cx="1272275" cy="180000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90000"/>
                  </a:moveTo>
                  <a:lnTo>
                    <a:pt x="1272275" y="90000"/>
                  </a:lnTo>
                </a:path>
              </a:pathLst>
            </a:custGeom>
            <a:noFill/>
          </p:spPr>
          <p:style>
            <a:lnRef idx="2">
              <a:schemeClr val="accent5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2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09" name="Straight Connector 58"/>
            <p:cNvSpPr/>
            <p:nvPr/>
          </p:nvSpPr>
          <p:spPr>
            <a:xfrm rot="18817271">
              <a:off x="4007198" y="2915311"/>
              <a:ext cx="63613" cy="6361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266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DO" sz="600" kern="1200"/>
            </a:p>
          </p:txBody>
        </p:sp>
      </p:grpSp>
      <p:grpSp>
        <p:nvGrpSpPr>
          <p:cNvPr id="369" name="Group 368"/>
          <p:cNvGrpSpPr/>
          <p:nvPr/>
        </p:nvGrpSpPr>
        <p:grpSpPr>
          <a:xfrm>
            <a:off x="5064686" y="3819710"/>
            <a:ext cx="4050163" cy="199256"/>
            <a:chOff x="4477869" y="2386979"/>
            <a:chExt cx="4050163" cy="199256"/>
          </a:xfrm>
        </p:grpSpPr>
        <p:sp>
          <p:nvSpPr>
            <p:cNvPr id="406" name="Rounded Rectangle 405"/>
            <p:cNvSpPr/>
            <p:nvPr/>
          </p:nvSpPr>
          <p:spPr>
            <a:xfrm>
              <a:off x="4477869" y="2386979"/>
              <a:ext cx="4050163" cy="199256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07" name="Rounded Rectangle 60"/>
            <p:cNvSpPr/>
            <p:nvPr/>
          </p:nvSpPr>
          <p:spPr>
            <a:xfrm>
              <a:off x="4483705" y="2392815"/>
              <a:ext cx="4038491" cy="18758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350" tIns="6350" rIns="6350" bIns="6350" numCol="1" spcCol="1270" anchor="ctr" anchorCtr="0">
              <a:noAutofit/>
            </a:bodyPr>
            <a:lstStyle/>
            <a:p>
              <a:pPr lvl="0" algn="l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000" kern="1200" noProof="0" dirty="0" smtClean="0"/>
                <a:t>Protección de pérdida de campo (40)</a:t>
              </a:r>
              <a:endParaRPr lang="es-DO" sz="1000" kern="1200" noProof="0" dirty="0"/>
            </a:p>
          </p:txBody>
        </p:sp>
      </p:grpSp>
      <p:grpSp>
        <p:nvGrpSpPr>
          <p:cNvPr id="370" name="Group 369"/>
          <p:cNvGrpSpPr/>
          <p:nvPr/>
        </p:nvGrpSpPr>
        <p:grpSpPr>
          <a:xfrm>
            <a:off x="4082053" y="4429292"/>
            <a:ext cx="1087539" cy="180000"/>
            <a:chOff x="3495236" y="2996561"/>
            <a:chExt cx="1087539" cy="180000"/>
          </a:xfrm>
        </p:grpSpPr>
        <p:sp>
          <p:nvSpPr>
            <p:cNvPr id="404" name="Straight Connector 61"/>
            <p:cNvSpPr/>
            <p:nvPr/>
          </p:nvSpPr>
          <p:spPr>
            <a:xfrm rot="19428672">
              <a:off x="3495236" y="2996561"/>
              <a:ext cx="1087539" cy="180000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90000"/>
                  </a:moveTo>
                  <a:lnTo>
                    <a:pt x="1087539" y="90000"/>
                  </a:lnTo>
                </a:path>
              </a:pathLst>
            </a:custGeom>
            <a:noFill/>
          </p:spPr>
          <p:style>
            <a:lnRef idx="2">
              <a:schemeClr val="accent5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2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05" name="Straight Connector 62"/>
            <p:cNvSpPr/>
            <p:nvPr/>
          </p:nvSpPr>
          <p:spPr>
            <a:xfrm rot="19428672">
              <a:off x="4011817" y="3059373"/>
              <a:ext cx="54376" cy="5437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266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DO" sz="600" kern="1200"/>
            </a:p>
          </p:txBody>
        </p:sp>
      </p:grpSp>
      <p:grpSp>
        <p:nvGrpSpPr>
          <p:cNvPr id="371" name="Group 370"/>
          <p:cNvGrpSpPr/>
          <p:nvPr/>
        </p:nvGrpSpPr>
        <p:grpSpPr>
          <a:xfrm>
            <a:off x="5064686" y="4098596"/>
            <a:ext cx="4050163" cy="199256"/>
            <a:chOff x="4477869" y="2665865"/>
            <a:chExt cx="4050163" cy="199256"/>
          </a:xfrm>
        </p:grpSpPr>
        <p:sp>
          <p:nvSpPr>
            <p:cNvPr id="402" name="Rounded Rectangle 401"/>
            <p:cNvSpPr/>
            <p:nvPr/>
          </p:nvSpPr>
          <p:spPr>
            <a:xfrm>
              <a:off x="4477869" y="2665865"/>
              <a:ext cx="4050163" cy="199256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03" name="Rounded Rectangle 64"/>
            <p:cNvSpPr/>
            <p:nvPr/>
          </p:nvSpPr>
          <p:spPr>
            <a:xfrm>
              <a:off x="4483705" y="2671701"/>
              <a:ext cx="4038491" cy="18758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350" tIns="6350" rIns="6350" bIns="6350" numCol="1" spcCol="1270" anchor="ctr" anchorCtr="0">
              <a:noAutofit/>
            </a:bodyPr>
            <a:lstStyle/>
            <a:p>
              <a:pPr lvl="0" algn="l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000" kern="1200" noProof="0" dirty="0" smtClean="0"/>
                <a:t>Protección por pérdida de sincronismo (78)</a:t>
              </a:r>
              <a:endParaRPr lang="es-DO" sz="1000" kern="1200" noProof="0" dirty="0"/>
            </a:p>
          </p:txBody>
        </p:sp>
      </p:grpSp>
      <p:grpSp>
        <p:nvGrpSpPr>
          <p:cNvPr id="372" name="Group 371"/>
          <p:cNvGrpSpPr/>
          <p:nvPr/>
        </p:nvGrpSpPr>
        <p:grpSpPr>
          <a:xfrm>
            <a:off x="4159816" y="4593642"/>
            <a:ext cx="932011" cy="180000"/>
            <a:chOff x="3572999" y="3160911"/>
            <a:chExt cx="932011" cy="180000"/>
          </a:xfrm>
        </p:grpSpPr>
        <p:sp>
          <p:nvSpPr>
            <p:cNvPr id="400" name="Straight Connector 65"/>
            <p:cNvSpPr/>
            <p:nvPr/>
          </p:nvSpPr>
          <p:spPr>
            <a:xfrm rot="20420905">
              <a:off x="3572999" y="3160911"/>
              <a:ext cx="932011" cy="180000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90000"/>
                  </a:moveTo>
                  <a:lnTo>
                    <a:pt x="932011" y="90000"/>
                  </a:lnTo>
                </a:path>
              </a:pathLst>
            </a:custGeom>
            <a:noFill/>
          </p:spPr>
          <p:style>
            <a:lnRef idx="2">
              <a:schemeClr val="accent5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2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01" name="Straight Connector 66"/>
            <p:cNvSpPr/>
            <p:nvPr/>
          </p:nvSpPr>
          <p:spPr>
            <a:xfrm rot="20420905">
              <a:off x="4015705" y="3227611"/>
              <a:ext cx="46600" cy="466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266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DO" sz="600" kern="1200"/>
            </a:p>
          </p:txBody>
        </p:sp>
      </p:grpSp>
      <p:grpSp>
        <p:nvGrpSpPr>
          <p:cNvPr id="373" name="Group 372"/>
          <p:cNvGrpSpPr/>
          <p:nvPr/>
        </p:nvGrpSpPr>
        <p:grpSpPr>
          <a:xfrm>
            <a:off x="5064686" y="4377483"/>
            <a:ext cx="4050163" cy="298884"/>
            <a:chOff x="4477869" y="2944752"/>
            <a:chExt cx="4050163" cy="298884"/>
          </a:xfrm>
        </p:grpSpPr>
        <p:sp>
          <p:nvSpPr>
            <p:cNvPr id="398" name="Rounded Rectangle 397"/>
            <p:cNvSpPr/>
            <p:nvPr/>
          </p:nvSpPr>
          <p:spPr>
            <a:xfrm>
              <a:off x="4477869" y="2944752"/>
              <a:ext cx="4050163" cy="298884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99" name="Rounded Rectangle 68"/>
            <p:cNvSpPr/>
            <p:nvPr/>
          </p:nvSpPr>
          <p:spPr>
            <a:xfrm>
              <a:off x="4486623" y="2953506"/>
              <a:ext cx="4032655" cy="28137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350" tIns="6350" rIns="6350" bIns="6350" numCol="1" spcCol="1270" anchor="ctr" anchorCtr="0">
              <a:noAutofit/>
            </a:bodyPr>
            <a:lstStyle/>
            <a:p>
              <a:pPr lvl="0" algn="l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000" kern="1200" noProof="0" dirty="0" smtClean="0"/>
                <a:t>Protección de desbalance de corriente (secuencia negativa) (46)</a:t>
              </a:r>
              <a:endParaRPr lang="es-DO" sz="1000" kern="1200" noProof="0" dirty="0"/>
            </a:p>
          </p:txBody>
        </p:sp>
      </p:grpSp>
      <p:grpSp>
        <p:nvGrpSpPr>
          <p:cNvPr id="374" name="Group 373"/>
          <p:cNvGrpSpPr/>
          <p:nvPr/>
        </p:nvGrpSpPr>
        <p:grpSpPr>
          <a:xfrm>
            <a:off x="4186893" y="4757992"/>
            <a:ext cx="877859" cy="180000"/>
            <a:chOff x="3600076" y="3325261"/>
            <a:chExt cx="877859" cy="180000"/>
          </a:xfrm>
        </p:grpSpPr>
        <p:sp>
          <p:nvSpPr>
            <p:cNvPr id="396" name="Straight Connector 69"/>
            <p:cNvSpPr/>
            <p:nvPr/>
          </p:nvSpPr>
          <p:spPr>
            <a:xfrm rot="59782">
              <a:off x="3600076" y="3325261"/>
              <a:ext cx="877859" cy="180000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90000"/>
                  </a:moveTo>
                  <a:lnTo>
                    <a:pt x="877859" y="90000"/>
                  </a:lnTo>
                </a:path>
              </a:pathLst>
            </a:custGeom>
            <a:noFill/>
          </p:spPr>
          <p:style>
            <a:lnRef idx="2">
              <a:schemeClr val="accent5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2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97" name="Straight Connector 70"/>
            <p:cNvSpPr/>
            <p:nvPr/>
          </p:nvSpPr>
          <p:spPr>
            <a:xfrm rot="59782">
              <a:off x="4017059" y="3393315"/>
              <a:ext cx="43892" cy="4389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266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DO" sz="600" kern="1200"/>
            </a:p>
          </p:txBody>
        </p:sp>
      </p:grpSp>
      <p:grpSp>
        <p:nvGrpSpPr>
          <p:cNvPr id="375" name="Group 374"/>
          <p:cNvGrpSpPr/>
          <p:nvPr/>
        </p:nvGrpSpPr>
        <p:grpSpPr>
          <a:xfrm>
            <a:off x="5064686" y="4755997"/>
            <a:ext cx="4050163" cy="199256"/>
            <a:chOff x="4477869" y="3323266"/>
            <a:chExt cx="4050163" cy="199256"/>
          </a:xfrm>
        </p:grpSpPr>
        <p:sp>
          <p:nvSpPr>
            <p:cNvPr id="394" name="Rounded Rectangle 393"/>
            <p:cNvSpPr/>
            <p:nvPr/>
          </p:nvSpPr>
          <p:spPr>
            <a:xfrm>
              <a:off x="4477869" y="3323266"/>
              <a:ext cx="4050163" cy="199256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95" name="Rounded Rectangle 72"/>
            <p:cNvSpPr/>
            <p:nvPr/>
          </p:nvSpPr>
          <p:spPr>
            <a:xfrm>
              <a:off x="4483705" y="3329102"/>
              <a:ext cx="4038491" cy="18758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350" tIns="6350" rIns="6350" bIns="6350" numCol="1" spcCol="1270" anchor="ctr" anchorCtr="0">
              <a:noAutofit/>
            </a:bodyPr>
            <a:lstStyle/>
            <a:p>
              <a:pPr lvl="0" algn="l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000" kern="1200" noProof="0" dirty="0" smtClean="0"/>
                <a:t>Protección por energización inadvertida (50/27)</a:t>
              </a:r>
              <a:endParaRPr lang="es-DO" sz="1000" kern="1200" noProof="0" dirty="0"/>
            </a:p>
          </p:txBody>
        </p:sp>
      </p:grpSp>
      <p:grpSp>
        <p:nvGrpSpPr>
          <p:cNvPr id="376" name="Group 375"/>
          <p:cNvGrpSpPr/>
          <p:nvPr/>
        </p:nvGrpSpPr>
        <p:grpSpPr>
          <a:xfrm>
            <a:off x="4154463" y="4922343"/>
            <a:ext cx="942717" cy="180000"/>
            <a:chOff x="3567646" y="3489612"/>
            <a:chExt cx="942717" cy="180000"/>
          </a:xfrm>
        </p:grpSpPr>
        <p:sp>
          <p:nvSpPr>
            <p:cNvPr id="392" name="Straight Connector 73"/>
            <p:cNvSpPr/>
            <p:nvPr/>
          </p:nvSpPr>
          <p:spPr>
            <a:xfrm rot="1283959">
              <a:off x="3567646" y="3489612"/>
              <a:ext cx="942717" cy="180000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90000"/>
                  </a:moveTo>
                  <a:lnTo>
                    <a:pt x="942717" y="90000"/>
                  </a:lnTo>
                </a:path>
              </a:pathLst>
            </a:custGeom>
            <a:noFill/>
          </p:spPr>
          <p:style>
            <a:lnRef idx="2">
              <a:schemeClr val="accent5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2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93" name="Straight Connector 74"/>
            <p:cNvSpPr/>
            <p:nvPr/>
          </p:nvSpPr>
          <p:spPr>
            <a:xfrm rot="1283959">
              <a:off x="4015437" y="3556044"/>
              <a:ext cx="47135" cy="4713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266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DO" sz="600" kern="1200"/>
            </a:p>
          </p:txBody>
        </p:sp>
      </p:grpSp>
      <p:grpSp>
        <p:nvGrpSpPr>
          <p:cNvPr id="377" name="Group 376"/>
          <p:cNvGrpSpPr/>
          <p:nvPr/>
        </p:nvGrpSpPr>
        <p:grpSpPr>
          <a:xfrm>
            <a:off x="5064686" y="5034883"/>
            <a:ext cx="4050163" cy="298884"/>
            <a:chOff x="4477869" y="3602152"/>
            <a:chExt cx="4050163" cy="298884"/>
          </a:xfrm>
        </p:grpSpPr>
        <p:sp>
          <p:nvSpPr>
            <p:cNvPr id="390" name="Rounded Rectangle 389"/>
            <p:cNvSpPr/>
            <p:nvPr/>
          </p:nvSpPr>
          <p:spPr>
            <a:xfrm>
              <a:off x="4477869" y="3602152"/>
              <a:ext cx="4050163" cy="298884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91" name="Rounded Rectangle 76"/>
            <p:cNvSpPr/>
            <p:nvPr/>
          </p:nvSpPr>
          <p:spPr>
            <a:xfrm>
              <a:off x="4486623" y="3610906"/>
              <a:ext cx="4032655" cy="28137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350" tIns="6350" rIns="6350" bIns="6350" numCol="1" spcCol="1270" anchor="ctr" anchorCtr="0">
              <a:noAutofit/>
            </a:bodyPr>
            <a:lstStyle/>
            <a:p>
              <a:pPr lvl="0" algn="l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000" kern="1200" noProof="0" dirty="0" smtClean="0"/>
                <a:t>Relé de potencia inversa. Protección de anti-motorización (32R)</a:t>
              </a:r>
              <a:endParaRPr lang="es-DO" sz="1000" kern="1200" noProof="0" dirty="0"/>
            </a:p>
          </p:txBody>
        </p:sp>
      </p:grpSp>
      <p:grpSp>
        <p:nvGrpSpPr>
          <p:cNvPr id="378" name="Group 377"/>
          <p:cNvGrpSpPr/>
          <p:nvPr/>
        </p:nvGrpSpPr>
        <p:grpSpPr>
          <a:xfrm>
            <a:off x="4072902" y="5086693"/>
            <a:ext cx="1105840" cy="180000"/>
            <a:chOff x="3486085" y="3653962"/>
            <a:chExt cx="1105840" cy="180000"/>
          </a:xfrm>
        </p:grpSpPr>
        <p:sp>
          <p:nvSpPr>
            <p:cNvPr id="388" name="Straight Connector 77"/>
            <p:cNvSpPr/>
            <p:nvPr/>
          </p:nvSpPr>
          <p:spPr>
            <a:xfrm rot="2247934">
              <a:off x="3486085" y="3653962"/>
              <a:ext cx="1105840" cy="180000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90000"/>
                  </a:moveTo>
                  <a:lnTo>
                    <a:pt x="1105840" y="90000"/>
                  </a:lnTo>
                </a:path>
              </a:pathLst>
            </a:custGeom>
            <a:noFill/>
          </p:spPr>
          <p:style>
            <a:lnRef idx="2">
              <a:schemeClr val="accent5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2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89" name="Straight Connector 78"/>
            <p:cNvSpPr/>
            <p:nvPr/>
          </p:nvSpPr>
          <p:spPr>
            <a:xfrm rot="2247934">
              <a:off x="4011359" y="3716316"/>
              <a:ext cx="55292" cy="5529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266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DO" sz="600" kern="1200"/>
            </a:p>
          </p:txBody>
        </p:sp>
      </p:grpSp>
      <p:grpSp>
        <p:nvGrpSpPr>
          <p:cNvPr id="379" name="Group 378"/>
          <p:cNvGrpSpPr/>
          <p:nvPr/>
        </p:nvGrpSpPr>
        <p:grpSpPr>
          <a:xfrm>
            <a:off x="5064686" y="5413398"/>
            <a:ext cx="4050163" cy="199256"/>
            <a:chOff x="4477869" y="3980667"/>
            <a:chExt cx="4050163" cy="199256"/>
          </a:xfrm>
        </p:grpSpPr>
        <p:sp>
          <p:nvSpPr>
            <p:cNvPr id="386" name="Rounded Rectangle 385"/>
            <p:cNvSpPr/>
            <p:nvPr/>
          </p:nvSpPr>
          <p:spPr>
            <a:xfrm>
              <a:off x="4477869" y="3980667"/>
              <a:ext cx="4050163" cy="199256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87" name="Rounded Rectangle 80"/>
            <p:cNvSpPr/>
            <p:nvPr/>
          </p:nvSpPr>
          <p:spPr>
            <a:xfrm>
              <a:off x="4483705" y="3986503"/>
              <a:ext cx="4038491" cy="18758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350" tIns="6350" rIns="6350" bIns="6350" numCol="1" spcCol="1270" anchor="ctr" anchorCtr="0">
              <a:noAutofit/>
            </a:bodyPr>
            <a:lstStyle/>
            <a:p>
              <a:pPr lvl="0" algn="l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000" kern="1200" noProof="0" dirty="0" smtClean="0"/>
                <a:t>Falla de interruptor de generador (50BF)</a:t>
              </a:r>
              <a:endParaRPr lang="es-DO" sz="1000" kern="1200" noProof="0" dirty="0"/>
            </a:p>
          </p:txBody>
        </p:sp>
      </p:grpSp>
      <p:grpSp>
        <p:nvGrpSpPr>
          <p:cNvPr id="380" name="Group 379"/>
          <p:cNvGrpSpPr/>
          <p:nvPr/>
        </p:nvGrpSpPr>
        <p:grpSpPr>
          <a:xfrm>
            <a:off x="4550398" y="4683312"/>
            <a:ext cx="180000" cy="1466242"/>
            <a:chOff x="3963581" y="3250581"/>
            <a:chExt cx="180000" cy="1466242"/>
          </a:xfrm>
        </p:grpSpPr>
        <p:sp>
          <p:nvSpPr>
            <p:cNvPr id="384" name="Straight Connector 81"/>
            <p:cNvSpPr/>
            <p:nvPr/>
          </p:nvSpPr>
          <p:spPr>
            <a:xfrm rot="3107578">
              <a:off x="3320460" y="3893702"/>
              <a:ext cx="1466242" cy="180000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90000"/>
                  </a:moveTo>
                  <a:lnTo>
                    <a:pt x="1466242" y="90000"/>
                  </a:lnTo>
                </a:path>
              </a:pathLst>
            </a:custGeom>
            <a:noFill/>
          </p:spPr>
          <p:style>
            <a:lnRef idx="2">
              <a:schemeClr val="accent5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2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85" name="Straight Connector 82"/>
            <p:cNvSpPr/>
            <p:nvPr/>
          </p:nvSpPr>
          <p:spPr>
            <a:xfrm rot="3107578">
              <a:off x="4016925" y="3947045"/>
              <a:ext cx="73312" cy="7331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266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DO" sz="600" kern="1200"/>
            </a:p>
          </p:txBody>
        </p:sp>
      </p:grpSp>
      <p:grpSp>
        <p:nvGrpSpPr>
          <p:cNvPr id="381" name="Group 380"/>
          <p:cNvGrpSpPr/>
          <p:nvPr/>
        </p:nvGrpSpPr>
        <p:grpSpPr>
          <a:xfrm>
            <a:off x="5093837" y="5660410"/>
            <a:ext cx="4050163" cy="664190"/>
            <a:chOff x="4507020" y="4227679"/>
            <a:chExt cx="4050163" cy="664190"/>
          </a:xfrm>
        </p:grpSpPr>
        <p:sp>
          <p:nvSpPr>
            <p:cNvPr id="382" name="Rounded Rectangle 381"/>
            <p:cNvSpPr/>
            <p:nvPr/>
          </p:nvSpPr>
          <p:spPr>
            <a:xfrm>
              <a:off x="4507020" y="4227679"/>
              <a:ext cx="4050163" cy="664190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83" name="Rounded Rectangle 84"/>
            <p:cNvSpPr/>
            <p:nvPr/>
          </p:nvSpPr>
          <p:spPr>
            <a:xfrm>
              <a:off x="4526473" y="4247132"/>
              <a:ext cx="4011257" cy="62528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350" tIns="6350" rIns="6350" bIns="6350" numCol="1" spcCol="1270" anchor="ctr" anchorCtr="0">
              <a:noAutofit/>
            </a:bodyPr>
            <a:lstStyle/>
            <a:p>
              <a:pPr lvl="0" algn="l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000" kern="1200" noProof="0" dirty="0" smtClean="0"/>
                <a:t>Protección de respaldo del sistema (21 de distancia, 51 sobrecorriente temporizado o 51V sobrecorriente temporizado con restricción por tensión, 51N, Sobrecorriente direccional de neutro (67N))</a:t>
              </a:r>
              <a:endParaRPr lang="es-DO" sz="1000" kern="1200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286149227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711995" y="67852"/>
            <a:ext cx="8077200" cy="851162"/>
          </a:xfrm>
        </p:spPr>
        <p:txBody>
          <a:bodyPr/>
          <a:lstStyle/>
          <a:p>
            <a:r>
              <a:rPr lang="es-CO" sz="3600" b="1" dirty="0" smtClean="0">
                <a:solidFill>
                  <a:schemeClr val="accent6">
                    <a:lumMod val="75000"/>
                  </a:schemeClr>
                </a:solidFill>
              </a:rPr>
              <a:t>Guía de protecciones del </a:t>
            </a:r>
            <a:r>
              <a:rPr lang="es-CO" sz="3600" b="1" dirty="0" err="1" smtClean="0">
                <a:solidFill>
                  <a:schemeClr val="accent6">
                    <a:lumMod val="75000"/>
                  </a:schemeClr>
                </a:solidFill>
              </a:rPr>
              <a:t>SENI</a:t>
            </a:r>
            <a:endParaRPr lang="es-ES" sz="3600" dirty="0"/>
          </a:p>
        </p:txBody>
      </p:sp>
      <p:sp>
        <p:nvSpPr>
          <p:cNvPr id="18" name="Content Placeholder 17"/>
          <p:cNvSpPr>
            <a:spLocks noGrp="1"/>
          </p:cNvSpPr>
          <p:nvPr>
            <p:ph idx="1"/>
          </p:nvPr>
        </p:nvSpPr>
        <p:spPr>
          <a:xfrm>
            <a:off x="639231" y="1066800"/>
            <a:ext cx="8305800" cy="685800"/>
          </a:xfrm>
        </p:spPr>
        <p:txBody>
          <a:bodyPr>
            <a:normAutofit fontScale="85000" lnSpcReduction="10000"/>
          </a:bodyPr>
          <a:lstStyle/>
          <a:p>
            <a:pPr>
              <a:buFont typeface="Wingdings" pitchFamily="2" charset="2"/>
              <a:buChar char="q"/>
            </a:pPr>
            <a:r>
              <a:rPr lang="es-ES" dirty="0" smtClean="0">
                <a:solidFill>
                  <a:srgbClr val="009900"/>
                </a:solidFill>
              </a:rPr>
              <a:t>Criterios </a:t>
            </a:r>
            <a:r>
              <a:rPr lang="es-ES" dirty="0">
                <a:solidFill>
                  <a:srgbClr val="009900"/>
                </a:solidFill>
              </a:rPr>
              <a:t>de protección y especificaciones de diseño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AF30EA-75F1-4F72-9BC1-E4876D18BB01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7668343" y="-24"/>
            <a:ext cx="1269841" cy="1052760"/>
            <a:chOff x="7643834" y="0"/>
            <a:chExt cx="1285884" cy="1000108"/>
          </a:xfrm>
        </p:grpSpPr>
        <p:pic>
          <p:nvPicPr>
            <p:cNvPr id="10" name="Picture 17" descr="logo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7643834" y="0"/>
              <a:ext cx="1285852" cy="833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1" name="Group 14"/>
            <p:cNvGrpSpPr/>
            <p:nvPr/>
          </p:nvGrpSpPr>
          <p:grpSpPr>
            <a:xfrm>
              <a:off x="7643834" y="142852"/>
              <a:ext cx="1285884" cy="857256"/>
              <a:chOff x="7643834" y="142852"/>
              <a:chExt cx="1285884" cy="857256"/>
            </a:xfrm>
          </p:grpSpPr>
          <p:sp>
            <p:nvSpPr>
              <p:cNvPr id="12" name="TextBox 11"/>
              <p:cNvSpPr txBox="1"/>
              <p:nvPr/>
            </p:nvSpPr>
            <p:spPr>
              <a:xfrm>
                <a:off x="7643834" y="714356"/>
                <a:ext cx="1285884" cy="285752"/>
              </a:xfrm>
              <a:prstGeom prst="rect">
                <a:avLst/>
              </a:prstGeom>
              <a:ln>
                <a:solidFill>
                  <a:srgbClr val="009ED6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en-US" sz="1600" b="1" dirty="0" smtClean="0">
                    <a:solidFill>
                      <a:srgbClr val="009ED6"/>
                    </a:solidFill>
                    <a:latin typeface="Malgun Gothic" pitchFamily="34" charset="-127"/>
                    <a:ea typeface="Malgun Gothic" pitchFamily="34" charset="-127"/>
                    <a:cs typeface="Calibri" pitchFamily="34" charset="0"/>
                  </a:rPr>
                  <a:t>OC-SENI</a:t>
                </a:r>
                <a:endParaRPr lang="en-US" sz="1600" b="1" dirty="0">
                  <a:solidFill>
                    <a:srgbClr val="009ED6"/>
                  </a:solidFill>
                  <a:latin typeface="Malgun Gothic" pitchFamily="34" charset="-127"/>
                  <a:ea typeface="Malgun Gothic" pitchFamily="34" charset="-127"/>
                  <a:cs typeface="Calibri" pitchFamily="34" charset="0"/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7643834" y="142852"/>
                <a:ext cx="1285884" cy="571504"/>
              </a:xfrm>
              <a:prstGeom prst="rect">
                <a:avLst/>
              </a:prstGeom>
              <a:noFill/>
              <a:ln>
                <a:solidFill>
                  <a:srgbClr val="009ED6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14" name="Rectangle 13"/>
          <p:cNvSpPr/>
          <p:nvPr/>
        </p:nvSpPr>
        <p:spPr>
          <a:xfrm>
            <a:off x="3071802" y="6321382"/>
            <a:ext cx="6072198" cy="36576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>
                <a:solidFill>
                  <a:srgbClr val="FF6600"/>
                </a:solidFill>
              </a:rPr>
              <a:t>           </a:t>
            </a:r>
          </a:p>
        </p:txBody>
      </p:sp>
      <p:sp>
        <p:nvSpPr>
          <p:cNvPr id="15" name="Footer Placeholder 4"/>
          <p:cNvSpPr txBox="1">
            <a:spLocks/>
          </p:cNvSpPr>
          <p:nvPr/>
        </p:nvSpPr>
        <p:spPr>
          <a:xfrm>
            <a:off x="2857488" y="6362215"/>
            <a:ext cx="37862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lang="es-ES" sz="800">
                <a:solidFill>
                  <a:schemeClr val="tx1">
                    <a:tint val="75000"/>
                  </a:schemeClr>
                </a:solidFill>
                <a:latin typeface="Malgun Gothic" pitchFamily="34" charset="-127"/>
                <a:ea typeface="Malgun Gothic" pitchFamily="34" charset="-127"/>
                <a:cs typeface="Calibri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9ED6"/>
                </a:solidFill>
                <a:effectLst/>
                <a:uLnTx/>
                <a:uFillTx/>
                <a:latin typeface="Malgun Gothic" pitchFamily="34" charset="-127"/>
                <a:ea typeface="Malgun Gothic" pitchFamily="34" charset="-127"/>
                <a:cs typeface="Calibri" pitchFamily="34" charset="0"/>
              </a:rPr>
              <a:t>ORGANISMO COORDINADOR DEL SISTEMA ELÉCTRICO NACIONAL INTERCONECTADO DE LA REPÚBLICA DOMINICANA, INC.</a:t>
            </a:r>
            <a:endParaRPr kumimoji="0" lang="es-MX" sz="800" b="0" i="0" u="none" strike="noStrike" kern="1200" cap="none" spc="0" normalizeH="0" baseline="0" noProof="0" dirty="0">
              <a:ln>
                <a:noFill/>
              </a:ln>
              <a:solidFill>
                <a:srgbClr val="009ED6"/>
              </a:solidFill>
              <a:effectLst/>
              <a:uLnTx/>
              <a:uFillTx/>
              <a:latin typeface="Malgun Gothic" pitchFamily="34" charset="-127"/>
              <a:ea typeface="Malgun Gothic" pitchFamily="34" charset="-127"/>
              <a:cs typeface="Calibri" pitchFamily="34" charset="0"/>
            </a:endParaRP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489613516"/>
              </p:ext>
            </p:extLst>
          </p:nvPr>
        </p:nvGraphicFramePr>
        <p:xfrm>
          <a:off x="9296400" y="1488633"/>
          <a:ext cx="8382000" cy="48735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137" name="Group 136"/>
          <p:cNvGrpSpPr/>
          <p:nvPr/>
        </p:nvGrpSpPr>
        <p:grpSpPr>
          <a:xfrm>
            <a:off x="822578" y="3945160"/>
            <a:ext cx="1442085" cy="721042"/>
            <a:chOff x="441578" y="2490869"/>
            <a:chExt cx="1442085" cy="721042"/>
          </a:xfrm>
        </p:grpSpPr>
        <p:sp>
          <p:nvSpPr>
            <p:cNvPr id="210" name="Rounded Rectangle 209"/>
            <p:cNvSpPr/>
            <p:nvPr/>
          </p:nvSpPr>
          <p:spPr>
            <a:xfrm>
              <a:off x="441578" y="2490869"/>
              <a:ext cx="1442085" cy="72104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1" name="Rounded Rectangle 4"/>
            <p:cNvSpPr/>
            <p:nvPr/>
          </p:nvSpPr>
          <p:spPr>
            <a:xfrm>
              <a:off x="462697" y="2511988"/>
              <a:ext cx="1399847" cy="67880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100" kern="1200" noProof="0" smtClean="0"/>
                <a:t>Líneas de transmisión</a:t>
              </a:r>
              <a:endParaRPr lang="es-DO" sz="1100" kern="1200" noProof="0"/>
            </a:p>
          </p:txBody>
        </p:sp>
      </p:grpSp>
      <p:grpSp>
        <p:nvGrpSpPr>
          <p:cNvPr id="138" name="Group 137"/>
          <p:cNvGrpSpPr/>
          <p:nvPr/>
        </p:nvGrpSpPr>
        <p:grpSpPr>
          <a:xfrm>
            <a:off x="2518804" y="2998257"/>
            <a:ext cx="68552" cy="1371047"/>
            <a:chOff x="2137804" y="1543966"/>
            <a:chExt cx="68552" cy="1371047"/>
          </a:xfrm>
        </p:grpSpPr>
        <p:sp>
          <p:nvSpPr>
            <p:cNvPr id="208" name="Straight Connector 5"/>
            <p:cNvSpPr/>
            <p:nvPr/>
          </p:nvSpPr>
          <p:spPr>
            <a:xfrm rot="17692822">
              <a:off x="1486556" y="2216175"/>
              <a:ext cx="1371047" cy="26630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3315"/>
                  </a:moveTo>
                  <a:lnTo>
                    <a:pt x="1371047" y="13315"/>
                  </a:lnTo>
                </a:path>
              </a:pathLst>
            </a:custGeom>
            <a:noFill/>
          </p:spPr>
          <p:style>
            <a:lnRef idx="2">
              <a:schemeClr val="accent3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2">
                <a:tint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09" name="Straight Connector 6"/>
            <p:cNvSpPr/>
            <p:nvPr/>
          </p:nvSpPr>
          <p:spPr>
            <a:xfrm rot="17692822">
              <a:off x="2137804" y="2195215"/>
              <a:ext cx="68552" cy="6855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DO" sz="500" kern="1200" noProof="0"/>
            </a:p>
          </p:txBody>
        </p:sp>
      </p:grpSp>
      <p:grpSp>
        <p:nvGrpSpPr>
          <p:cNvPr id="139" name="Group 138"/>
          <p:cNvGrpSpPr/>
          <p:nvPr/>
        </p:nvGrpSpPr>
        <p:grpSpPr>
          <a:xfrm>
            <a:off x="2841497" y="2701361"/>
            <a:ext cx="1442085" cy="721042"/>
            <a:chOff x="2460497" y="1247070"/>
            <a:chExt cx="1442085" cy="721042"/>
          </a:xfrm>
        </p:grpSpPr>
        <p:sp>
          <p:nvSpPr>
            <p:cNvPr id="206" name="Rounded Rectangle 205"/>
            <p:cNvSpPr/>
            <p:nvPr/>
          </p:nvSpPr>
          <p:spPr>
            <a:xfrm>
              <a:off x="2460497" y="1247070"/>
              <a:ext cx="1442085" cy="72104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7" name="Rounded Rectangle 8"/>
            <p:cNvSpPr/>
            <p:nvPr/>
          </p:nvSpPr>
          <p:spPr>
            <a:xfrm>
              <a:off x="2481616" y="1268189"/>
              <a:ext cx="1399847" cy="67880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100" kern="1200" noProof="0" dirty="0" smtClean="0"/>
                <a:t>Tensión &gt;= 138 </a:t>
              </a:r>
              <a:r>
                <a:rPr lang="es-DO" sz="1100" kern="1200" noProof="0" dirty="0" err="1" smtClean="0"/>
                <a:t>kV</a:t>
              </a:r>
              <a:endParaRPr lang="es-DO" sz="1100" kern="1200" noProof="0" dirty="0"/>
            </a:p>
          </p:txBody>
        </p:sp>
      </p:grpSp>
      <p:grpSp>
        <p:nvGrpSpPr>
          <p:cNvPr id="140" name="Group 139"/>
          <p:cNvGrpSpPr/>
          <p:nvPr/>
        </p:nvGrpSpPr>
        <p:grpSpPr>
          <a:xfrm>
            <a:off x="4537723" y="1754459"/>
            <a:ext cx="68552" cy="1371047"/>
            <a:chOff x="4156723" y="300168"/>
            <a:chExt cx="68552" cy="1371047"/>
          </a:xfrm>
        </p:grpSpPr>
        <p:sp>
          <p:nvSpPr>
            <p:cNvPr id="204" name="Straight Connector 9"/>
            <p:cNvSpPr/>
            <p:nvPr/>
          </p:nvSpPr>
          <p:spPr>
            <a:xfrm rot="17692822">
              <a:off x="3505476" y="972377"/>
              <a:ext cx="1371047" cy="26630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3315"/>
                  </a:moveTo>
                  <a:lnTo>
                    <a:pt x="1371047" y="13315"/>
                  </a:lnTo>
                </a:path>
              </a:pathLst>
            </a:custGeom>
            <a:noFill/>
          </p:spPr>
          <p:style>
            <a:lnRef idx="2">
              <a:schemeClr val="accent4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2">
                <a:tint val="7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05" name="Straight Connector 10"/>
            <p:cNvSpPr/>
            <p:nvPr/>
          </p:nvSpPr>
          <p:spPr>
            <a:xfrm rot="17692822">
              <a:off x="4156723" y="951416"/>
              <a:ext cx="68552" cy="6855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DO" sz="500" kern="1200" noProof="0"/>
            </a:p>
          </p:txBody>
        </p:sp>
      </p:grpSp>
      <p:grpSp>
        <p:nvGrpSpPr>
          <p:cNvPr id="141" name="Group 140"/>
          <p:cNvGrpSpPr/>
          <p:nvPr/>
        </p:nvGrpSpPr>
        <p:grpSpPr>
          <a:xfrm>
            <a:off x="4860417" y="1457563"/>
            <a:ext cx="1442085" cy="721042"/>
            <a:chOff x="4479417" y="3272"/>
            <a:chExt cx="1442085" cy="721042"/>
          </a:xfrm>
        </p:grpSpPr>
        <p:sp>
          <p:nvSpPr>
            <p:cNvPr id="202" name="Rounded Rectangle 201"/>
            <p:cNvSpPr/>
            <p:nvPr/>
          </p:nvSpPr>
          <p:spPr>
            <a:xfrm>
              <a:off x="4479417" y="3272"/>
              <a:ext cx="1442085" cy="72104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3" name="Rounded Rectangle 12"/>
            <p:cNvSpPr/>
            <p:nvPr/>
          </p:nvSpPr>
          <p:spPr>
            <a:xfrm>
              <a:off x="4500536" y="24391"/>
              <a:ext cx="1399847" cy="67880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100" kern="1200" noProof="0" dirty="0" smtClean="0"/>
                <a:t>Como protección principal debe la diferencial de línea</a:t>
              </a:r>
              <a:endParaRPr lang="es-DO" sz="1100" kern="1200" noProof="0" dirty="0"/>
            </a:p>
          </p:txBody>
        </p:sp>
      </p:grpSp>
      <p:grpSp>
        <p:nvGrpSpPr>
          <p:cNvPr id="142" name="Group 141"/>
          <p:cNvGrpSpPr/>
          <p:nvPr/>
        </p:nvGrpSpPr>
        <p:grpSpPr>
          <a:xfrm>
            <a:off x="4216813" y="2836823"/>
            <a:ext cx="710373" cy="35518"/>
            <a:chOff x="3835813" y="1382532"/>
            <a:chExt cx="710373" cy="35518"/>
          </a:xfrm>
        </p:grpSpPr>
        <p:sp>
          <p:nvSpPr>
            <p:cNvPr id="200" name="Straight Connector 13"/>
            <p:cNvSpPr/>
            <p:nvPr/>
          </p:nvSpPr>
          <p:spPr>
            <a:xfrm rot="19457599">
              <a:off x="3835813" y="1386976"/>
              <a:ext cx="710373" cy="26630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3315"/>
                  </a:moveTo>
                  <a:lnTo>
                    <a:pt x="710373" y="13315"/>
                  </a:lnTo>
                </a:path>
              </a:pathLst>
            </a:custGeom>
            <a:noFill/>
          </p:spPr>
          <p:style>
            <a:lnRef idx="2">
              <a:schemeClr val="accent4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2">
                <a:tint val="7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01" name="Straight Connector 14"/>
            <p:cNvSpPr/>
            <p:nvPr/>
          </p:nvSpPr>
          <p:spPr>
            <a:xfrm rot="19457599">
              <a:off x="4173240" y="1382532"/>
              <a:ext cx="35518" cy="3551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DO" sz="500" kern="1200" noProof="0"/>
            </a:p>
          </p:txBody>
        </p:sp>
      </p:grpSp>
      <p:grpSp>
        <p:nvGrpSpPr>
          <p:cNvPr id="143" name="Group 142"/>
          <p:cNvGrpSpPr/>
          <p:nvPr/>
        </p:nvGrpSpPr>
        <p:grpSpPr>
          <a:xfrm>
            <a:off x="4860417" y="2286762"/>
            <a:ext cx="1442085" cy="721042"/>
            <a:chOff x="4479417" y="832471"/>
            <a:chExt cx="1442085" cy="721042"/>
          </a:xfrm>
        </p:grpSpPr>
        <p:sp>
          <p:nvSpPr>
            <p:cNvPr id="198" name="Rounded Rectangle 197"/>
            <p:cNvSpPr/>
            <p:nvPr/>
          </p:nvSpPr>
          <p:spPr>
            <a:xfrm>
              <a:off x="4479417" y="832471"/>
              <a:ext cx="1442085" cy="72104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9" name="Rounded Rectangle 16"/>
            <p:cNvSpPr/>
            <p:nvPr/>
          </p:nvSpPr>
          <p:spPr>
            <a:xfrm>
              <a:off x="4500536" y="853590"/>
              <a:ext cx="1399847" cy="67880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100" kern="1200" noProof="0" dirty="0" smtClean="0"/>
                <a:t>Como respaldo debe utilizarse la protección de distancia</a:t>
              </a:r>
              <a:endParaRPr lang="es-DO" sz="1100" kern="1200" noProof="0" dirty="0"/>
            </a:p>
          </p:txBody>
        </p:sp>
      </p:grpSp>
      <p:grpSp>
        <p:nvGrpSpPr>
          <p:cNvPr id="144" name="Group 143"/>
          <p:cNvGrpSpPr/>
          <p:nvPr/>
        </p:nvGrpSpPr>
        <p:grpSpPr>
          <a:xfrm>
            <a:off x="4216813" y="3251423"/>
            <a:ext cx="710373" cy="35518"/>
            <a:chOff x="3835813" y="1797132"/>
            <a:chExt cx="710373" cy="35518"/>
          </a:xfrm>
        </p:grpSpPr>
        <p:sp>
          <p:nvSpPr>
            <p:cNvPr id="196" name="Straight Connector 17"/>
            <p:cNvSpPr/>
            <p:nvPr/>
          </p:nvSpPr>
          <p:spPr>
            <a:xfrm rot="2142401">
              <a:off x="3835813" y="1801576"/>
              <a:ext cx="710373" cy="26630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3315"/>
                  </a:moveTo>
                  <a:lnTo>
                    <a:pt x="710373" y="13315"/>
                  </a:lnTo>
                </a:path>
              </a:pathLst>
            </a:custGeom>
            <a:noFill/>
          </p:spPr>
          <p:style>
            <a:lnRef idx="2">
              <a:schemeClr val="accent4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2">
                <a:tint val="7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97" name="Straight Connector 18"/>
            <p:cNvSpPr/>
            <p:nvPr/>
          </p:nvSpPr>
          <p:spPr>
            <a:xfrm rot="2142401">
              <a:off x="4173240" y="1797132"/>
              <a:ext cx="35518" cy="3551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500" kern="1200"/>
            </a:p>
          </p:txBody>
        </p:sp>
      </p:grpSp>
      <p:grpSp>
        <p:nvGrpSpPr>
          <p:cNvPr id="145" name="Group 144"/>
          <p:cNvGrpSpPr/>
          <p:nvPr/>
        </p:nvGrpSpPr>
        <p:grpSpPr>
          <a:xfrm>
            <a:off x="4860417" y="3115961"/>
            <a:ext cx="1442085" cy="721042"/>
            <a:chOff x="4479417" y="1661670"/>
            <a:chExt cx="1442085" cy="721042"/>
          </a:xfrm>
        </p:grpSpPr>
        <p:sp>
          <p:nvSpPr>
            <p:cNvPr id="194" name="Rounded Rectangle 193"/>
            <p:cNvSpPr/>
            <p:nvPr/>
          </p:nvSpPr>
          <p:spPr>
            <a:xfrm>
              <a:off x="4479417" y="1661670"/>
              <a:ext cx="1442085" cy="72104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5" name="Rounded Rectangle 20"/>
            <p:cNvSpPr/>
            <p:nvPr/>
          </p:nvSpPr>
          <p:spPr>
            <a:xfrm>
              <a:off x="4500536" y="1682789"/>
              <a:ext cx="1399847" cy="67880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100" kern="1200" noProof="0" dirty="0" smtClean="0"/>
                <a:t>Esquemas</a:t>
              </a:r>
              <a:endParaRPr lang="es-DO" sz="1100" kern="1200" noProof="0" dirty="0"/>
            </a:p>
          </p:txBody>
        </p:sp>
      </p:grpSp>
      <p:grpSp>
        <p:nvGrpSpPr>
          <p:cNvPr id="146" name="Group 145"/>
          <p:cNvGrpSpPr/>
          <p:nvPr/>
        </p:nvGrpSpPr>
        <p:grpSpPr>
          <a:xfrm>
            <a:off x="6556643" y="2169058"/>
            <a:ext cx="68552" cy="1371047"/>
            <a:chOff x="6175643" y="714767"/>
            <a:chExt cx="68552" cy="1371047"/>
          </a:xfrm>
        </p:grpSpPr>
        <p:sp>
          <p:nvSpPr>
            <p:cNvPr id="192" name="Straight Connector 21"/>
            <p:cNvSpPr/>
            <p:nvPr/>
          </p:nvSpPr>
          <p:spPr>
            <a:xfrm rot="17692822">
              <a:off x="5524395" y="1386976"/>
              <a:ext cx="1371047" cy="26630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3315"/>
                  </a:moveTo>
                  <a:lnTo>
                    <a:pt x="1371047" y="13315"/>
                  </a:lnTo>
                </a:path>
              </a:pathLst>
            </a:custGeom>
            <a:noFill/>
          </p:spPr>
          <p:style>
            <a:lnRef idx="2">
              <a:schemeClr val="accent5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2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93" name="Straight Connector 22"/>
            <p:cNvSpPr/>
            <p:nvPr/>
          </p:nvSpPr>
          <p:spPr>
            <a:xfrm rot="17692822">
              <a:off x="6175643" y="1366015"/>
              <a:ext cx="68552" cy="6855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500" kern="1200"/>
            </a:p>
          </p:txBody>
        </p:sp>
      </p:grpSp>
      <p:grpSp>
        <p:nvGrpSpPr>
          <p:cNvPr id="147" name="Group 146"/>
          <p:cNvGrpSpPr/>
          <p:nvPr/>
        </p:nvGrpSpPr>
        <p:grpSpPr>
          <a:xfrm>
            <a:off x="6879336" y="1872162"/>
            <a:ext cx="1442085" cy="721042"/>
            <a:chOff x="6498336" y="417871"/>
            <a:chExt cx="1442085" cy="721042"/>
          </a:xfrm>
        </p:grpSpPr>
        <p:sp>
          <p:nvSpPr>
            <p:cNvPr id="190" name="Rounded Rectangle 189"/>
            <p:cNvSpPr/>
            <p:nvPr/>
          </p:nvSpPr>
          <p:spPr>
            <a:xfrm>
              <a:off x="6498336" y="417871"/>
              <a:ext cx="1442085" cy="72104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1" name="Rounded Rectangle 24"/>
            <p:cNvSpPr/>
            <p:nvPr/>
          </p:nvSpPr>
          <p:spPr>
            <a:xfrm>
              <a:off x="6519455" y="438990"/>
              <a:ext cx="1399847" cy="67880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100" kern="1200" noProof="0" dirty="0" smtClean="0"/>
                <a:t>DUTT</a:t>
              </a:r>
              <a:endParaRPr lang="es-DO" sz="1100" kern="1200" noProof="0" dirty="0"/>
            </a:p>
          </p:txBody>
        </p:sp>
      </p:grpSp>
      <p:grpSp>
        <p:nvGrpSpPr>
          <p:cNvPr id="148" name="Group 147"/>
          <p:cNvGrpSpPr/>
          <p:nvPr/>
        </p:nvGrpSpPr>
        <p:grpSpPr>
          <a:xfrm>
            <a:off x="6235732" y="3251423"/>
            <a:ext cx="710373" cy="35518"/>
            <a:chOff x="5854732" y="1797132"/>
            <a:chExt cx="710373" cy="35518"/>
          </a:xfrm>
        </p:grpSpPr>
        <p:sp>
          <p:nvSpPr>
            <p:cNvPr id="188" name="Straight Connector 25"/>
            <p:cNvSpPr/>
            <p:nvPr/>
          </p:nvSpPr>
          <p:spPr>
            <a:xfrm rot="19457599">
              <a:off x="5854732" y="1801576"/>
              <a:ext cx="710373" cy="26630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3315"/>
                  </a:moveTo>
                  <a:lnTo>
                    <a:pt x="710373" y="13315"/>
                  </a:lnTo>
                </a:path>
              </a:pathLst>
            </a:custGeom>
            <a:noFill/>
          </p:spPr>
          <p:style>
            <a:lnRef idx="2">
              <a:schemeClr val="accent5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2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89" name="Straight Connector 26"/>
            <p:cNvSpPr/>
            <p:nvPr/>
          </p:nvSpPr>
          <p:spPr>
            <a:xfrm rot="19457599">
              <a:off x="6192160" y="1797132"/>
              <a:ext cx="35518" cy="3551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500" kern="1200"/>
            </a:p>
          </p:txBody>
        </p:sp>
      </p:grpSp>
      <p:grpSp>
        <p:nvGrpSpPr>
          <p:cNvPr id="149" name="Group 148"/>
          <p:cNvGrpSpPr/>
          <p:nvPr/>
        </p:nvGrpSpPr>
        <p:grpSpPr>
          <a:xfrm>
            <a:off x="6879336" y="2701361"/>
            <a:ext cx="1442085" cy="721042"/>
            <a:chOff x="6498336" y="1247070"/>
            <a:chExt cx="1442085" cy="721042"/>
          </a:xfrm>
        </p:grpSpPr>
        <p:sp>
          <p:nvSpPr>
            <p:cNvPr id="186" name="Rounded Rectangle 185"/>
            <p:cNvSpPr/>
            <p:nvPr/>
          </p:nvSpPr>
          <p:spPr>
            <a:xfrm>
              <a:off x="6498336" y="1247070"/>
              <a:ext cx="1442085" cy="72104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7" name="Rounded Rectangle 28"/>
            <p:cNvSpPr/>
            <p:nvPr/>
          </p:nvSpPr>
          <p:spPr>
            <a:xfrm>
              <a:off x="6519455" y="1268189"/>
              <a:ext cx="1399847" cy="67880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100" kern="1200" noProof="0" dirty="0" smtClean="0"/>
                <a:t>PUTT</a:t>
              </a:r>
              <a:endParaRPr lang="es-DO" sz="1100" kern="1200" noProof="0" dirty="0"/>
            </a:p>
          </p:txBody>
        </p:sp>
      </p:grpSp>
      <p:grpSp>
        <p:nvGrpSpPr>
          <p:cNvPr id="150" name="Group 149"/>
          <p:cNvGrpSpPr/>
          <p:nvPr/>
        </p:nvGrpSpPr>
        <p:grpSpPr>
          <a:xfrm>
            <a:off x="6235732" y="3666022"/>
            <a:ext cx="710373" cy="35518"/>
            <a:chOff x="5854732" y="2211731"/>
            <a:chExt cx="710373" cy="35518"/>
          </a:xfrm>
        </p:grpSpPr>
        <p:sp>
          <p:nvSpPr>
            <p:cNvPr id="184" name="Straight Connector 29"/>
            <p:cNvSpPr/>
            <p:nvPr/>
          </p:nvSpPr>
          <p:spPr>
            <a:xfrm rot="2142401">
              <a:off x="5854732" y="2216175"/>
              <a:ext cx="710373" cy="26630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3315"/>
                  </a:moveTo>
                  <a:lnTo>
                    <a:pt x="710373" y="13315"/>
                  </a:lnTo>
                </a:path>
              </a:pathLst>
            </a:custGeom>
            <a:noFill/>
          </p:spPr>
          <p:style>
            <a:lnRef idx="2">
              <a:schemeClr val="accent5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2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85" name="Straight Connector 30"/>
            <p:cNvSpPr/>
            <p:nvPr/>
          </p:nvSpPr>
          <p:spPr>
            <a:xfrm rot="2142401">
              <a:off x="6192160" y="2211731"/>
              <a:ext cx="35518" cy="3551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500" kern="1200"/>
            </a:p>
          </p:txBody>
        </p:sp>
      </p:grpSp>
      <p:grpSp>
        <p:nvGrpSpPr>
          <p:cNvPr id="151" name="Group 150"/>
          <p:cNvGrpSpPr/>
          <p:nvPr/>
        </p:nvGrpSpPr>
        <p:grpSpPr>
          <a:xfrm>
            <a:off x="6879336" y="3530560"/>
            <a:ext cx="1442085" cy="721042"/>
            <a:chOff x="6498336" y="2076269"/>
            <a:chExt cx="1442085" cy="721042"/>
          </a:xfrm>
        </p:grpSpPr>
        <p:sp>
          <p:nvSpPr>
            <p:cNvPr id="182" name="Rounded Rectangle 181"/>
            <p:cNvSpPr/>
            <p:nvPr/>
          </p:nvSpPr>
          <p:spPr>
            <a:xfrm>
              <a:off x="6498336" y="2076269"/>
              <a:ext cx="1442085" cy="72104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3" name="Rounded Rectangle 32"/>
            <p:cNvSpPr/>
            <p:nvPr/>
          </p:nvSpPr>
          <p:spPr>
            <a:xfrm>
              <a:off x="6519455" y="2097388"/>
              <a:ext cx="1399847" cy="67880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100" kern="1200" noProof="0" dirty="0" smtClean="0"/>
                <a:t>POTT</a:t>
              </a:r>
              <a:endParaRPr lang="es-DO" sz="1100" kern="1200" noProof="0" dirty="0"/>
            </a:p>
          </p:txBody>
        </p:sp>
      </p:grpSp>
      <p:grpSp>
        <p:nvGrpSpPr>
          <p:cNvPr id="152" name="Group 151"/>
          <p:cNvGrpSpPr/>
          <p:nvPr/>
        </p:nvGrpSpPr>
        <p:grpSpPr>
          <a:xfrm>
            <a:off x="6556643" y="3412857"/>
            <a:ext cx="68552" cy="1371047"/>
            <a:chOff x="6175643" y="1958566"/>
            <a:chExt cx="68552" cy="1371047"/>
          </a:xfrm>
        </p:grpSpPr>
        <p:sp>
          <p:nvSpPr>
            <p:cNvPr id="180" name="Straight Connector 33"/>
            <p:cNvSpPr/>
            <p:nvPr/>
          </p:nvSpPr>
          <p:spPr>
            <a:xfrm rot="3907178">
              <a:off x="5524395" y="2630775"/>
              <a:ext cx="1371047" cy="26630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3315"/>
                  </a:moveTo>
                  <a:lnTo>
                    <a:pt x="1371047" y="13315"/>
                  </a:lnTo>
                </a:path>
              </a:pathLst>
            </a:custGeom>
            <a:noFill/>
          </p:spPr>
          <p:style>
            <a:lnRef idx="2">
              <a:schemeClr val="accent5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2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81" name="Straight Connector 34"/>
            <p:cNvSpPr/>
            <p:nvPr/>
          </p:nvSpPr>
          <p:spPr>
            <a:xfrm rot="3907178">
              <a:off x="6175643" y="2609814"/>
              <a:ext cx="68552" cy="6855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500" kern="1200"/>
            </a:p>
          </p:txBody>
        </p:sp>
      </p:grpSp>
      <p:grpSp>
        <p:nvGrpSpPr>
          <p:cNvPr id="153" name="Group 152"/>
          <p:cNvGrpSpPr/>
          <p:nvPr/>
        </p:nvGrpSpPr>
        <p:grpSpPr>
          <a:xfrm>
            <a:off x="6879336" y="4359759"/>
            <a:ext cx="1442085" cy="721042"/>
            <a:chOff x="6498336" y="2905468"/>
            <a:chExt cx="1442085" cy="721042"/>
          </a:xfrm>
        </p:grpSpPr>
        <p:sp>
          <p:nvSpPr>
            <p:cNvPr id="178" name="Rounded Rectangle 177"/>
            <p:cNvSpPr/>
            <p:nvPr/>
          </p:nvSpPr>
          <p:spPr>
            <a:xfrm>
              <a:off x="6498336" y="2905468"/>
              <a:ext cx="1442085" cy="72104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9" name="Rounded Rectangle 36"/>
            <p:cNvSpPr/>
            <p:nvPr/>
          </p:nvSpPr>
          <p:spPr>
            <a:xfrm>
              <a:off x="6519455" y="2926587"/>
              <a:ext cx="1399847" cy="67880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100" kern="1200" noProof="0" dirty="0" err="1" smtClean="0"/>
                <a:t>Aceleración</a:t>
              </a:r>
              <a:r>
                <a:rPr lang="en-US" sz="1100" kern="1200" noProof="0" dirty="0" smtClean="0"/>
                <a:t> de </a:t>
              </a:r>
              <a:r>
                <a:rPr lang="en-US" sz="1100" kern="1200" noProof="0" dirty="0" err="1" smtClean="0"/>
                <a:t>zona</a:t>
              </a:r>
              <a:endParaRPr lang="es-DO" sz="1100" kern="1200" noProof="0" dirty="0"/>
            </a:p>
          </p:txBody>
        </p:sp>
      </p:grpSp>
      <p:grpSp>
        <p:nvGrpSpPr>
          <p:cNvPr id="154" name="Group 153"/>
          <p:cNvGrpSpPr/>
          <p:nvPr/>
        </p:nvGrpSpPr>
        <p:grpSpPr>
          <a:xfrm>
            <a:off x="4537723" y="2998257"/>
            <a:ext cx="68552" cy="1371047"/>
            <a:chOff x="4156723" y="1543966"/>
            <a:chExt cx="68552" cy="1371047"/>
          </a:xfrm>
        </p:grpSpPr>
        <p:sp>
          <p:nvSpPr>
            <p:cNvPr id="176" name="Straight Connector 37"/>
            <p:cNvSpPr/>
            <p:nvPr/>
          </p:nvSpPr>
          <p:spPr>
            <a:xfrm rot="3907178">
              <a:off x="3505476" y="2216175"/>
              <a:ext cx="1371047" cy="26630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3315"/>
                  </a:moveTo>
                  <a:lnTo>
                    <a:pt x="1371047" y="13315"/>
                  </a:lnTo>
                </a:path>
              </a:pathLst>
            </a:custGeom>
            <a:noFill/>
          </p:spPr>
          <p:style>
            <a:lnRef idx="2">
              <a:schemeClr val="accent4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2">
                <a:tint val="7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77" name="Straight Connector 38"/>
            <p:cNvSpPr/>
            <p:nvPr/>
          </p:nvSpPr>
          <p:spPr>
            <a:xfrm rot="3907178">
              <a:off x="4156723" y="2195215"/>
              <a:ext cx="68552" cy="6855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500" kern="1200"/>
            </a:p>
          </p:txBody>
        </p:sp>
      </p:grpSp>
      <p:grpSp>
        <p:nvGrpSpPr>
          <p:cNvPr id="155" name="Group 154"/>
          <p:cNvGrpSpPr/>
          <p:nvPr/>
        </p:nvGrpSpPr>
        <p:grpSpPr>
          <a:xfrm>
            <a:off x="4860417" y="3945160"/>
            <a:ext cx="1442085" cy="721042"/>
            <a:chOff x="4479417" y="2490869"/>
            <a:chExt cx="1442085" cy="721042"/>
          </a:xfrm>
        </p:grpSpPr>
        <p:sp>
          <p:nvSpPr>
            <p:cNvPr id="174" name="Rounded Rectangle 173"/>
            <p:cNvSpPr/>
            <p:nvPr/>
          </p:nvSpPr>
          <p:spPr>
            <a:xfrm>
              <a:off x="4479417" y="2490869"/>
              <a:ext cx="1442085" cy="72104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5" name="Rounded Rectangle 40"/>
            <p:cNvSpPr/>
            <p:nvPr/>
          </p:nvSpPr>
          <p:spPr>
            <a:xfrm>
              <a:off x="4500536" y="2511988"/>
              <a:ext cx="1399847" cy="67880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100" kern="1200" noProof="0" dirty="0" err="1" smtClean="0"/>
                <a:t>Recierres</a:t>
              </a:r>
              <a:endParaRPr lang="es-DO" sz="1100" kern="1200" noProof="0" dirty="0"/>
            </a:p>
          </p:txBody>
        </p:sp>
      </p:grpSp>
      <p:grpSp>
        <p:nvGrpSpPr>
          <p:cNvPr id="156" name="Group 155"/>
          <p:cNvGrpSpPr/>
          <p:nvPr/>
        </p:nvGrpSpPr>
        <p:grpSpPr>
          <a:xfrm>
            <a:off x="2518804" y="4242056"/>
            <a:ext cx="68552" cy="1371047"/>
            <a:chOff x="2137804" y="2787765"/>
            <a:chExt cx="68552" cy="1371047"/>
          </a:xfrm>
        </p:grpSpPr>
        <p:sp>
          <p:nvSpPr>
            <p:cNvPr id="172" name="Straight Connector 41"/>
            <p:cNvSpPr/>
            <p:nvPr/>
          </p:nvSpPr>
          <p:spPr>
            <a:xfrm rot="3907178">
              <a:off x="1486556" y="3459974"/>
              <a:ext cx="1371047" cy="26630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3315"/>
                  </a:moveTo>
                  <a:lnTo>
                    <a:pt x="1371047" y="13315"/>
                  </a:lnTo>
                </a:path>
              </a:pathLst>
            </a:custGeom>
            <a:noFill/>
          </p:spPr>
          <p:style>
            <a:lnRef idx="2">
              <a:schemeClr val="accent3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2">
                <a:tint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73" name="Straight Connector 42"/>
            <p:cNvSpPr/>
            <p:nvPr/>
          </p:nvSpPr>
          <p:spPr>
            <a:xfrm rot="3907178">
              <a:off x="2137804" y="3439013"/>
              <a:ext cx="68552" cy="6855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DO" sz="500" kern="1200" noProof="0"/>
            </a:p>
          </p:txBody>
        </p:sp>
      </p:grpSp>
      <p:grpSp>
        <p:nvGrpSpPr>
          <p:cNvPr id="157" name="Group 156"/>
          <p:cNvGrpSpPr/>
          <p:nvPr/>
        </p:nvGrpSpPr>
        <p:grpSpPr>
          <a:xfrm>
            <a:off x="2841497" y="5188958"/>
            <a:ext cx="1442085" cy="721042"/>
            <a:chOff x="2460497" y="3734667"/>
            <a:chExt cx="1442085" cy="721042"/>
          </a:xfrm>
        </p:grpSpPr>
        <p:sp>
          <p:nvSpPr>
            <p:cNvPr id="170" name="Rounded Rectangle 169"/>
            <p:cNvSpPr/>
            <p:nvPr/>
          </p:nvSpPr>
          <p:spPr>
            <a:xfrm>
              <a:off x="2460497" y="3734667"/>
              <a:ext cx="1442085" cy="72104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1" name="Rounded Rectangle 44"/>
            <p:cNvSpPr/>
            <p:nvPr/>
          </p:nvSpPr>
          <p:spPr>
            <a:xfrm>
              <a:off x="2481616" y="3755786"/>
              <a:ext cx="1399847" cy="67880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100" b="1" kern="1200" dirty="0" smtClean="0"/>
                <a:t>Tensión  de  69 </a:t>
              </a:r>
              <a:r>
                <a:rPr lang="es-DO" sz="1100" b="1" kern="1200" dirty="0" err="1" smtClean="0"/>
                <a:t>kV</a:t>
              </a:r>
              <a:endParaRPr lang="es-DO" sz="1100" kern="1200" noProof="0" dirty="0"/>
            </a:p>
          </p:txBody>
        </p:sp>
      </p:grpSp>
      <p:grpSp>
        <p:nvGrpSpPr>
          <p:cNvPr id="158" name="Group 157"/>
          <p:cNvGrpSpPr/>
          <p:nvPr/>
        </p:nvGrpSpPr>
        <p:grpSpPr>
          <a:xfrm>
            <a:off x="4216813" y="5324420"/>
            <a:ext cx="710373" cy="35518"/>
            <a:chOff x="3835813" y="3870129"/>
            <a:chExt cx="710373" cy="35518"/>
          </a:xfrm>
        </p:grpSpPr>
        <p:sp>
          <p:nvSpPr>
            <p:cNvPr id="168" name="Straight Connector 45"/>
            <p:cNvSpPr/>
            <p:nvPr/>
          </p:nvSpPr>
          <p:spPr>
            <a:xfrm rot="19457599">
              <a:off x="3835813" y="3874573"/>
              <a:ext cx="710373" cy="26630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3315"/>
                  </a:moveTo>
                  <a:lnTo>
                    <a:pt x="710373" y="13315"/>
                  </a:lnTo>
                </a:path>
              </a:pathLst>
            </a:custGeom>
            <a:noFill/>
          </p:spPr>
          <p:style>
            <a:lnRef idx="2">
              <a:schemeClr val="accent4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2">
                <a:tint val="7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69" name="Straight Connector 46"/>
            <p:cNvSpPr/>
            <p:nvPr/>
          </p:nvSpPr>
          <p:spPr>
            <a:xfrm rot="19457599">
              <a:off x="4173240" y="3870129"/>
              <a:ext cx="35518" cy="3551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DO" sz="500" kern="1200" noProof="0"/>
            </a:p>
          </p:txBody>
        </p:sp>
      </p:grpSp>
      <p:grpSp>
        <p:nvGrpSpPr>
          <p:cNvPr id="159" name="Group 158"/>
          <p:cNvGrpSpPr/>
          <p:nvPr/>
        </p:nvGrpSpPr>
        <p:grpSpPr>
          <a:xfrm>
            <a:off x="4860417" y="4774359"/>
            <a:ext cx="1442085" cy="721042"/>
            <a:chOff x="4479417" y="3320068"/>
            <a:chExt cx="1442085" cy="721042"/>
          </a:xfrm>
        </p:grpSpPr>
        <p:sp>
          <p:nvSpPr>
            <p:cNvPr id="166" name="Rounded Rectangle 165"/>
            <p:cNvSpPr/>
            <p:nvPr/>
          </p:nvSpPr>
          <p:spPr>
            <a:xfrm>
              <a:off x="4479417" y="3320068"/>
              <a:ext cx="1442085" cy="72104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7" name="Rounded Rectangle 48"/>
            <p:cNvSpPr/>
            <p:nvPr/>
          </p:nvSpPr>
          <p:spPr>
            <a:xfrm>
              <a:off x="4500536" y="3341187"/>
              <a:ext cx="1399847" cy="67880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100" kern="1200" noProof="0" dirty="0" smtClean="0"/>
                <a:t>Como protección principal que debe utilizarse la protección de distancia</a:t>
              </a:r>
              <a:endParaRPr lang="es-DO" sz="1100" kern="1200" noProof="0" dirty="0"/>
            </a:p>
          </p:txBody>
        </p:sp>
      </p:grpSp>
      <p:grpSp>
        <p:nvGrpSpPr>
          <p:cNvPr id="160" name="Group 159"/>
          <p:cNvGrpSpPr/>
          <p:nvPr/>
        </p:nvGrpSpPr>
        <p:grpSpPr>
          <a:xfrm>
            <a:off x="4216813" y="5739020"/>
            <a:ext cx="710373" cy="35518"/>
            <a:chOff x="3835813" y="4284729"/>
            <a:chExt cx="710373" cy="35518"/>
          </a:xfrm>
        </p:grpSpPr>
        <p:sp>
          <p:nvSpPr>
            <p:cNvPr id="164" name="Straight Connector 49"/>
            <p:cNvSpPr/>
            <p:nvPr/>
          </p:nvSpPr>
          <p:spPr>
            <a:xfrm rot="2142401">
              <a:off x="3835813" y="4289173"/>
              <a:ext cx="710373" cy="26630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3315"/>
                  </a:moveTo>
                  <a:lnTo>
                    <a:pt x="710373" y="13315"/>
                  </a:lnTo>
                </a:path>
              </a:pathLst>
            </a:custGeom>
            <a:noFill/>
          </p:spPr>
          <p:style>
            <a:lnRef idx="2">
              <a:schemeClr val="accent4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2">
                <a:tint val="7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65" name="Straight Connector 50"/>
            <p:cNvSpPr/>
            <p:nvPr/>
          </p:nvSpPr>
          <p:spPr>
            <a:xfrm rot="2142401">
              <a:off x="4173240" y="4284729"/>
              <a:ext cx="35518" cy="3551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500" kern="1200"/>
            </a:p>
          </p:txBody>
        </p:sp>
      </p:grpSp>
      <p:grpSp>
        <p:nvGrpSpPr>
          <p:cNvPr id="161" name="Group 160"/>
          <p:cNvGrpSpPr/>
          <p:nvPr/>
        </p:nvGrpSpPr>
        <p:grpSpPr>
          <a:xfrm>
            <a:off x="4860417" y="5603558"/>
            <a:ext cx="1442085" cy="721042"/>
            <a:chOff x="4479417" y="4149267"/>
            <a:chExt cx="1442085" cy="721042"/>
          </a:xfrm>
        </p:grpSpPr>
        <p:sp>
          <p:nvSpPr>
            <p:cNvPr id="162" name="Rounded Rectangle 161"/>
            <p:cNvSpPr/>
            <p:nvPr/>
          </p:nvSpPr>
          <p:spPr>
            <a:xfrm>
              <a:off x="4479417" y="4149267"/>
              <a:ext cx="1442085" cy="72104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3" name="Rounded Rectangle 52"/>
            <p:cNvSpPr/>
            <p:nvPr/>
          </p:nvSpPr>
          <p:spPr>
            <a:xfrm>
              <a:off x="4500536" y="4170386"/>
              <a:ext cx="1399847" cy="67880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100" kern="1200" noProof="0" dirty="0" smtClean="0"/>
                <a:t>Como respaldo debe utilizarse la protección de </a:t>
              </a:r>
              <a:r>
                <a:rPr lang="es-ES" sz="1100" kern="1200" noProof="0" dirty="0" err="1" smtClean="0"/>
                <a:t>sobrecorriente</a:t>
              </a:r>
              <a:endParaRPr lang="es-DO" sz="1100" kern="1200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27942912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711995" y="67852"/>
            <a:ext cx="8077200" cy="851162"/>
          </a:xfrm>
        </p:spPr>
        <p:txBody>
          <a:bodyPr/>
          <a:lstStyle/>
          <a:p>
            <a:r>
              <a:rPr lang="es-CO" sz="3600" b="1" dirty="0" smtClean="0">
                <a:solidFill>
                  <a:schemeClr val="accent6">
                    <a:lumMod val="75000"/>
                  </a:schemeClr>
                </a:solidFill>
              </a:rPr>
              <a:t>Guía de protecciones del </a:t>
            </a:r>
            <a:r>
              <a:rPr lang="es-CO" sz="3600" b="1" dirty="0" err="1" smtClean="0">
                <a:solidFill>
                  <a:schemeClr val="accent6">
                    <a:lumMod val="75000"/>
                  </a:schemeClr>
                </a:solidFill>
              </a:rPr>
              <a:t>SENI</a:t>
            </a:r>
            <a:endParaRPr lang="es-ES" sz="3600" dirty="0"/>
          </a:p>
        </p:txBody>
      </p:sp>
      <p:sp>
        <p:nvSpPr>
          <p:cNvPr id="18" name="Content Placeholder 17"/>
          <p:cNvSpPr>
            <a:spLocks noGrp="1"/>
          </p:cNvSpPr>
          <p:nvPr>
            <p:ph idx="1"/>
          </p:nvPr>
        </p:nvSpPr>
        <p:spPr>
          <a:xfrm>
            <a:off x="639231" y="1066800"/>
            <a:ext cx="8305800" cy="685800"/>
          </a:xfrm>
        </p:spPr>
        <p:txBody>
          <a:bodyPr>
            <a:normAutofit fontScale="85000" lnSpcReduction="10000"/>
          </a:bodyPr>
          <a:lstStyle/>
          <a:p>
            <a:pPr>
              <a:buFont typeface="Wingdings" pitchFamily="2" charset="2"/>
              <a:buChar char="q"/>
            </a:pPr>
            <a:r>
              <a:rPr lang="es-ES" dirty="0" smtClean="0">
                <a:solidFill>
                  <a:srgbClr val="009900"/>
                </a:solidFill>
              </a:rPr>
              <a:t>Criterios </a:t>
            </a:r>
            <a:r>
              <a:rPr lang="es-ES" dirty="0">
                <a:solidFill>
                  <a:srgbClr val="009900"/>
                </a:solidFill>
              </a:rPr>
              <a:t>de protección y especificaciones de diseño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AF30EA-75F1-4F72-9BC1-E4876D18BB01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7668343" y="-24"/>
            <a:ext cx="1269841" cy="1052760"/>
            <a:chOff x="7643834" y="0"/>
            <a:chExt cx="1285884" cy="1000108"/>
          </a:xfrm>
        </p:grpSpPr>
        <p:pic>
          <p:nvPicPr>
            <p:cNvPr id="10" name="Picture 17" descr="logo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7643834" y="0"/>
              <a:ext cx="1285852" cy="833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1" name="Group 14"/>
            <p:cNvGrpSpPr/>
            <p:nvPr/>
          </p:nvGrpSpPr>
          <p:grpSpPr>
            <a:xfrm>
              <a:off x="7643834" y="142852"/>
              <a:ext cx="1285884" cy="857256"/>
              <a:chOff x="7643834" y="142852"/>
              <a:chExt cx="1285884" cy="857256"/>
            </a:xfrm>
          </p:grpSpPr>
          <p:sp>
            <p:nvSpPr>
              <p:cNvPr id="12" name="TextBox 11"/>
              <p:cNvSpPr txBox="1"/>
              <p:nvPr/>
            </p:nvSpPr>
            <p:spPr>
              <a:xfrm>
                <a:off x="7643834" y="714356"/>
                <a:ext cx="1285884" cy="285752"/>
              </a:xfrm>
              <a:prstGeom prst="rect">
                <a:avLst/>
              </a:prstGeom>
              <a:ln>
                <a:solidFill>
                  <a:srgbClr val="009ED6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en-US" sz="1600" b="1" dirty="0" smtClean="0">
                    <a:solidFill>
                      <a:srgbClr val="009ED6"/>
                    </a:solidFill>
                    <a:latin typeface="Malgun Gothic" pitchFamily="34" charset="-127"/>
                    <a:ea typeface="Malgun Gothic" pitchFamily="34" charset="-127"/>
                    <a:cs typeface="Calibri" pitchFamily="34" charset="0"/>
                  </a:rPr>
                  <a:t>OC-SENI</a:t>
                </a:r>
                <a:endParaRPr lang="en-US" sz="1600" b="1" dirty="0">
                  <a:solidFill>
                    <a:srgbClr val="009ED6"/>
                  </a:solidFill>
                  <a:latin typeface="Malgun Gothic" pitchFamily="34" charset="-127"/>
                  <a:ea typeface="Malgun Gothic" pitchFamily="34" charset="-127"/>
                  <a:cs typeface="Calibri" pitchFamily="34" charset="0"/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7643834" y="142852"/>
                <a:ext cx="1285884" cy="571504"/>
              </a:xfrm>
              <a:prstGeom prst="rect">
                <a:avLst/>
              </a:prstGeom>
              <a:noFill/>
              <a:ln>
                <a:solidFill>
                  <a:srgbClr val="009ED6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14" name="Rectangle 13"/>
          <p:cNvSpPr/>
          <p:nvPr/>
        </p:nvSpPr>
        <p:spPr>
          <a:xfrm>
            <a:off x="3071802" y="6321382"/>
            <a:ext cx="6072198" cy="36576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>
                <a:solidFill>
                  <a:srgbClr val="FF6600"/>
                </a:solidFill>
              </a:rPr>
              <a:t>           </a:t>
            </a:r>
          </a:p>
        </p:txBody>
      </p:sp>
      <p:sp>
        <p:nvSpPr>
          <p:cNvPr id="15" name="Footer Placeholder 4"/>
          <p:cNvSpPr txBox="1">
            <a:spLocks/>
          </p:cNvSpPr>
          <p:nvPr/>
        </p:nvSpPr>
        <p:spPr>
          <a:xfrm>
            <a:off x="2857488" y="6362215"/>
            <a:ext cx="37862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lang="es-ES" sz="800">
                <a:solidFill>
                  <a:schemeClr val="tx1">
                    <a:tint val="75000"/>
                  </a:schemeClr>
                </a:solidFill>
                <a:latin typeface="Malgun Gothic" pitchFamily="34" charset="-127"/>
                <a:ea typeface="Malgun Gothic" pitchFamily="34" charset="-127"/>
                <a:cs typeface="Calibri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9ED6"/>
                </a:solidFill>
                <a:effectLst/>
                <a:uLnTx/>
                <a:uFillTx/>
                <a:latin typeface="Malgun Gothic" pitchFamily="34" charset="-127"/>
                <a:ea typeface="Malgun Gothic" pitchFamily="34" charset="-127"/>
                <a:cs typeface="Calibri" pitchFamily="34" charset="0"/>
              </a:rPr>
              <a:t>ORGANISMO COORDINADOR DEL SISTEMA ELÉCTRICO NACIONAL INTERCONECTADO DE LA REPÚBLICA DOMINICANA, INC.</a:t>
            </a:r>
            <a:endParaRPr kumimoji="0" lang="es-MX" sz="800" b="0" i="0" u="none" strike="noStrike" kern="1200" cap="none" spc="0" normalizeH="0" baseline="0" noProof="0" dirty="0">
              <a:ln>
                <a:noFill/>
              </a:ln>
              <a:solidFill>
                <a:srgbClr val="009ED6"/>
              </a:solidFill>
              <a:effectLst/>
              <a:uLnTx/>
              <a:uFillTx/>
              <a:latin typeface="Malgun Gothic" pitchFamily="34" charset="-127"/>
              <a:ea typeface="Malgun Gothic" pitchFamily="34" charset="-127"/>
              <a:cs typeface="Calibri" pitchFamily="34" charset="0"/>
            </a:endParaRP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551219434"/>
              </p:ext>
            </p:extLst>
          </p:nvPr>
        </p:nvGraphicFramePr>
        <p:xfrm>
          <a:off x="9144000" y="1422400"/>
          <a:ext cx="8382000" cy="48735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16" name="Group 15"/>
          <p:cNvGrpSpPr/>
          <p:nvPr/>
        </p:nvGrpSpPr>
        <p:grpSpPr>
          <a:xfrm>
            <a:off x="615834" y="3326492"/>
            <a:ext cx="1208884" cy="604442"/>
            <a:chOff x="0" y="2088275"/>
            <a:chExt cx="1208884" cy="604442"/>
          </a:xfrm>
        </p:grpSpPr>
        <p:sp>
          <p:nvSpPr>
            <p:cNvPr id="67" name="Rounded Rectangle 66"/>
            <p:cNvSpPr/>
            <p:nvPr/>
          </p:nvSpPr>
          <p:spPr>
            <a:xfrm>
              <a:off x="0" y="2088275"/>
              <a:ext cx="1208884" cy="60444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8" name="Rounded Rectangle 4"/>
            <p:cNvSpPr/>
            <p:nvPr/>
          </p:nvSpPr>
          <p:spPr>
            <a:xfrm>
              <a:off x="17704" y="2105979"/>
              <a:ext cx="1173476" cy="56903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400" kern="1200" noProof="0" smtClean="0"/>
                <a:t>Líneas de transmisión</a:t>
              </a:r>
              <a:endParaRPr lang="es-DO" sz="1400" kern="1200" noProof="0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1824693" y="3614819"/>
            <a:ext cx="298204" cy="22324"/>
            <a:chOff x="1208859" y="2376602"/>
            <a:chExt cx="298204" cy="22324"/>
          </a:xfrm>
        </p:grpSpPr>
        <p:sp>
          <p:nvSpPr>
            <p:cNvPr id="65" name="Straight Connector 5"/>
            <p:cNvSpPr/>
            <p:nvPr/>
          </p:nvSpPr>
          <p:spPr>
            <a:xfrm rot="21537005">
              <a:off x="1208859" y="2376602"/>
              <a:ext cx="298204" cy="22324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1162"/>
                  </a:moveTo>
                  <a:lnTo>
                    <a:pt x="298204" y="11162"/>
                  </a:lnTo>
                </a:path>
              </a:pathLst>
            </a:custGeom>
            <a:noFill/>
          </p:spPr>
          <p:style>
            <a:lnRef idx="2">
              <a:schemeClr val="accent3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2">
                <a:tint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6" name="Straight Connector 6"/>
            <p:cNvSpPr/>
            <p:nvPr/>
          </p:nvSpPr>
          <p:spPr>
            <a:xfrm rot="21537005">
              <a:off x="1350507" y="2380309"/>
              <a:ext cx="14910" cy="1491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DO" sz="1000" kern="1200" noProof="0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2122873" y="3321028"/>
            <a:ext cx="1525105" cy="604442"/>
            <a:chOff x="1507039" y="2082811"/>
            <a:chExt cx="1525105" cy="604442"/>
          </a:xfrm>
        </p:grpSpPr>
        <p:sp>
          <p:nvSpPr>
            <p:cNvPr id="63" name="Rounded Rectangle 62"/>
            <p:cNvSpPr/>
            <p:nvPr/>
          </p:nvSpPr>
          <p:spPr>
            <a:xfrm>
              <a:off x="1507039" y="2082811"/>
              <a:ext cx="1525105" cy="60444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4" name="Rounded Rectangle 8"/>
            <p:cNvSpPr/>
            <p:nvPr/>
          </p:nvSpPr>
          <p:spPr>
            <a:xfrm>
              <a:off x="1524743" y="2100515"/>
              <a:ext cx="1489697" cy="56903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400" kern="1200" noProof="0" smtClean="0"/>
                <a:t>Tensión &gt;= 345 kV</a:t>
              </a:r>
              <a:endParaRPr lang="es-DO" sz="1400" kern="1200" noProof="0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3647978" y="3612087"/>
            <a:ext cx="382890" cy="22324"/>
            <a:chOff x="3032144" y="2373870"/>
            <a:chExt cx="382890" cy="22324"/>
          </a:xfrm>
        </p:grpSpPr>
        <p:sp>
          <p:nvSpPr>
            <p:cNvPr id="61" name="Straight Connector 9"/>
            <p:cNvSpPr/>
            <p:nvPr/>
          </p:nvSpPr>
          <p:spPr>
            <a:xfrm>
              <a:off x="3032144" y="2373870"/>
              <a:ext cx="382890" cy="22324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1162"/>
                  </a:moveTo>
                  <a:lnTo>
                    <a:pt x="382890" y="11162"/>
                  </a:lnTo>
                </a:path>
              </a:pathLst>
            </a:custGeom>
            <a:noFill/>
          </p:spPr>
          <p:style>
            <a:lnRef idx="2">
              <a:schemeClr val="accent4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2">
                <a:tint val="7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2" name="Straight Connector 10"/>
            <p:cNvSpPr/>
            <p:nvPr/>
          </p:nvSpPr>
          <p:spPr>
            <a:xfrm>
              <a:off x="3214017" y="2375460"/>
              <a:ext cx="19144" cy="1914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DO" sz="1000" kern="1200" noProof="0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4030868" y="3321028"/>
            <a:ext cx="1454772" cy="604442"/>
            <a:chOff x="3415034" y="2082811"/>
            <a:chExt cx="1454772" cy="604442"/>
          </a:xfrm>
        </p:grpSpPr>
        <p:sp>
          <p:nvSpPr>
            <p:cNvPr id="59" name="Rounded Rectangle 58"/>
            <p:cNvSpPr/>
            <p:nvPr/>
          </p:nvSpPr>
          <p:spPr>
            <a:xfrm>
              <a:off x="3415034" y="2082811"/>
              <a:ext cx="1454772" cy="60444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0" name="Rounded Rectangle 12"/>
            <p:cNvSpPr/>
            <p:nvPr/>
          </p:nvSpPr>
          <p:spPr>
            <a:xfrm>
              <a:off x="3432738" y="2100515"/>
              <a:ext cx="1419364" cy="56903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400" kern="1200" noProof="0" dirty="0" smtClean="0"/>
                <a:t>Redundancia de protecciones (sistemas A y B)</a:t>
              </a:r>
              <a:endParaRPr lang="es-DO" sz="1400" kern="1200" noProof="0" dirty="0"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5827167" y="1852262"/>
            <a:ext cx="92797" cy="1855959"/>
            <a:chOff x="5211333" y="614045"/>
            <a:chExt cx="92797" cy="1855959"/>
          </a:xfrm>
        </p:grpSpPr>
        <p:sp>
          <p:nvSpPr>
            <p:cNvPr id="57" name="Straight Connector 13"/>
            <p:cNvSpPr/>
            <p:nvPr/>
          </p:nvSpPr>
          <p:spPr>
            <a:xfrm rot="17682624">
              <a:off x="4329752" y="1530863"/>
              <a:ext cx="1855959" cy="22324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1162"/>
                  </a:moveTo>
                  <a:lnTo>
                    <a:pt x="1855959" y="11162"/>
                  </a:lnTo>
                </a:path>
              </a:pathLst>
            </a:custGeom>
            <a:noFill/>
          </p:spPr>
          <p:style>
            <a:lnRef idx="2">
              <a:schemeClr val="accent5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2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8" name="Straight Connector 14"/>
            <p:cNvSpPr/>
            <p:nvPr/>
          </p:nvSpPr>
          <p:spPr>
            <a:xfrm rot="17682624">
              <a:off x="5211333" y="1495626"/>
              <a:ext cx="92797" cy="9279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DO" sz="1200" kern="1200" noProof="0"/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6261491" y="1635014"/>
            <a:ext cx="2730109" cy="604442"/>
            <a:chOff x="5645657" y="396797"/>
            <a:chExt cx="2730109" cy="604442"/>
          </a:xfrm>
        </p:grpSpPr>
        <p:sp>
          <p:nvSpPr>
            <p:cNvPr id="55" name="Rounded Rectangle 54"/>
            <p:cNvSpPr/>
            <p:nvPr/>
          </p:nvSpPr>
          <p:spPr>
            <a:xfrm>
              <a:off x="5645657" y="396797"/>
              <a:ext cx="2730109" cy="60444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6" name="Rounded Rectangle 16"/>
            <p:cNvSpPr/>
            <p:nvPr/>
          </p:nvSpPr>
          <p:spPr>
            <a:xfrm>
              <a:off x="5663361" y="414501"/>
              <a:ext cx="2694701" cy="56903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400" kern="1200" noProof="0" dirty="0" smtClean="0"/>
                <a:t>Alimentación DC (banco de baterías) y cableado</a:t>
              </a:r>
              <a:endParaRPr lang="es-DO" sz="1400" kern="1200" noProof="0" dirty="0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5842103" y="2498543"/>
            <a:ext cx="62925" cy="1258505"/>
            <a:chOff x="5226269" y="1260326"/>
            <a:chExt cx="62925" cy="1258505"/>
          </a:xfrm>
        </p:grpSpPr>
        <p:sp>
          <p:nvSpPr>
            <p:cNvPr id="53" name="Straight Connector 17"/>
            <p:cNvSpPr/>
            <p:nvPr/>
          </p:nvSpPr>
          <p:spPr>
            <a:xfrm rot="18483596">
              <a:off x="4628479" y="1878417"/>
              <a:ext cx="1258505" cy="22324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1162"/>
                  </a:moveTo>
                  <a:lnTo>
                    <a:pt x="1258505" y="11162"/>
                  </a:lnTo>
                </a:path>
              </a:pathLst>
            </a:custGeom>
            <a:noFill/>
          </p:spPr>
          <p:style>
            <a:lnRef idx="2">
              <a:schemeClr val="accent5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2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4" name="Straight Connector 18"/>
            <p:cNvSpPr/>
            <p:nvPr/>
          </p:nvSpPr>
          <p:spPr>
            <a:xfrm rot="18483596">
              <a:off x="5226269" y="1858117"/>
              <a:ext cx="62925" cy="6292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DO" sz="1100" kern="1200" noProof="0"/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6261491" y="2330123"/>
            <a:ext cx="2730109" cy="604442"/>
            <a:chOff x="5645657" y="1091906"/>
            <a:chExt cx="2730109" cy="604442"/>
          </a:xfrm>
        </p:grpSpPr>
        <p:sp>
          <p:nvSpPr>
            <p:cNvPr id="51" name="Rounded Rectangle 50"/>
            <p:cNvSpPr/>
            <p:nvPr/>
          </p:nvSpPr>
          <p:spPr>
            <a:xfrm>
              <a:off x="5645657" y="1091906"/>
              <a:ext cx="2730109" cy="60444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2" name="Rounded Rectangle 20"/>
            <p:cNvSpPr/>
            <p:nvPr/>
          </p:nvSpPr>
          <p:spPr>
            <a:xfrm>
              <a:off x="5663361" y="1109610"/>
              <a:ext cx="2694701" cy="56903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400" kern="1200" noProof="0" smtClean="0"/>
                <a:t>Disparo a interruptores con bobinas de accionamiento duplicadas e independientes.</a:t>
              </a:r>
              <a:endParaRPr lang="es-DO" sz="1400" kern="1200" noProof="0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5458403" y="3454593"/>
            <a:ext cx="830324" cy="41516"/>
            <a:chOff x="4842569" y="2216376"/>
            <a:chExt cx="830324" cy="41516"/>
          </a:xfrm>
        </p:grpSpPr>
        <p:sp>
          <p:nvSpPr>
            <p:cNvPr id="49" name="Straight Connector 21"/>
            <p:cNvSpPr/>
            <p:nvPr/>
          </p:nvSpPr>
          <p:spPr>
            <a:xfrm rot="20347827">
              <a:off x="4842569" y="2225972"/>
              <a:ext cx="830324" cy="22324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1162"/>
                  </a:moveTo>
                  <a:lnTo>
                    <a:pt x="830324" y="11162"/>
                  </a:lnTo>
                </a:path>
              </a:pathLst>
            </a:custGeom>
            <a:noFill/>
          </p:spPr>
          <p:style>
            <a:lnRef idx="2">
              <a:schemeClr val="accent5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2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0" name="Straight Connector 22"/>
            <p:cNvSpPr/>
            <p:nvPr/>
          </p:nvSpPr>
          <p:spPr>
            <a:xfrm rot="20347827">
              <a:off x="5236974" y="2216376"/>
              <a:ext cx="41516" cy="4151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46672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DO" sz="1050" kern="1200" noProof="0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6261491" y="3025232"/>
            <a:ext cx="2730109" cy="604442"/>
            <a:chOff x="5645657" y="1787015"/>
            <a:chExt cx="2730109" cy="604442"/>
          </a:xfrm>
        </p:grpSpPr>
        <p:sp>
          <p:nvSpPr>
            <p:cNvPr id="47" name="Rounded Rectangle 46"/>
            <p:cNvSpPr/>
            <p:nvPr/>
          </p:nvSpPr>
          <p:spPr>
            <a:xfrm>
              <a:off x="5645657" y="1787015"/>
              <a:ext cx="2730109" cy="60444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8" name="Rounded Rectangle 24"/>
            <p:cNvSpPr/>
            <p:nvPr/>
          </p:nvSpPr>
          <p:spPr>
            <a:xfrm>
              <a:off x="5663361" y="1804719"/>
              <a:ext cx="2694701" cy="56903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400" kern="1200" noProof="0" smtClean="0"/>
                <a:t>Armarios de alojamiento diferenciados para cada sistema</a:t>
              </a:r>
              <a:endParaRPr lang="es-DO" sz="1400" kern="1200" noProof="0"/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5437276" y="3801091"/>
            <a:ext cx="872579" cy="43628"/>
            <a:chOff x="4821442" y="2562874"/>
            <a:chExt cx="872579" cy="43628"/>
          </a:xfrm>
        </p:grpSpPr>
        <p:sp>
          <p:nvSpPr>
            <p:cNvPr id="45" name="Straight Connector 25"/>
            <p:cNvSpPr/>
            <p:nvPr/>
          </p:nvSpPr>
          <p:spPr>
            <a:xfrm rot="1634032">
              <a:off x="4821442" y="2573526"/>
              <a:ext cx="872579" cy="22324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1162"/>
                  </a:moveTo>
                  <a:lnTo>
                    <a:pt x="872579" y="11162"/>
                  </a:lnTo>
                </a:path>
              </a:pathLst>
            </a:custGeom>
            <a:noFill/>
          </p:spPr>
          <p:style>
            <a:lnRef idx="2">
              <a:schemeClr val="accent5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2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6" name="Straight Connector 26"/>
            <p:cNvSpPr/>
            <p:nvPr/>
          </p:nvSpPr>
          <p:spPr>
            <a:xfrm rot="1634032">
              <a:off x="5235917" y="2562874"/>
              <a:ext cx="43628" cy="4362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46672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DO" sz="1050" kern="1200" noProof="0"/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6261491" y="3720341"/>
            <a:ext cx="2730109" cy="604442"/>
            <a:chOff x="5645657" y="2482124"/>
            <a:chExt cx="2730109" cy="604442"/>
          </a:xfrm>
        </p:grpSpPr>
        <p:sp>
          <p:nvSpPr>
            <p:cNvPr id="43" name="Rounded Rectangle 42"/>
            <p:cNvSpPr/>
            <p:nvPr/>
          </p:nvSpPr>
          <p:spPr>
            <a:xfrm>
              <a:off x="5645657" y="2482124"/>
              <a:ext cx="2730109" cy="60444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4" name="Rounded Rectangle 28"/>
            <p:cNvSpPr/>
            <p:nvPr/>
          </p:nvSpPr>
          <p:spPr>
            <a:xfrm>
              <a:off x="5663361" y="2499828"/>
              <a:ext cx="2694701" cy="56903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400" kern="1200" noProof="0" smtClean="0"/>
                <a:t>Núcleos de transformadores de corriente independientes para cada sistema</a:t>
              </a:r>
              <a:endParaRPr lang="es-DO" sz="1400" kern="1200" noProof="0"/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5840027" y="3499695"/>
            <a:ext cx="67076" cy="1341529"/>
            <a:chOff x="5224193" y="2261478"/>
            <a:chExt cx="67076" cy="1341529"/>
          </a:xfrm>
        </p:grpSpPr>
        <p:sp>
          <p:nvSpPr>
            <p:cNvPr id="41" name="Straight Connector 29"/>
            <p:cNvSpPr/>
            <p:nvPr/>
          </p:nvSpPr>
          <p:spPr>
            <a:xfrm rot="3280000">
              <a:off x="4586967" y="2921081"/>
              <a:ext cx="1341529" cy="22324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1162"/>
                  </a:moveTo>
                  <a:lnTo>
                    <a:pt x="1341529" y="11162"/>
                  </a:lnTo>
                </a:path>
              </a:pathLst>
            </a:custGeom>
            <a:noFill/>
          </p:spPr>
          <p:style>
            <a:lnRef idx="2">
              <a:schemeClr val="accent5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2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2" name="Straight Connector 30"/>
            <p:cNvSpPr/>
            <p:nvPr/>
          </p:nvSpPr>
          <p:spPr>
            <a:xfrm rot="3280000">
              <a:off x="5224193" y="2898705"/>
              <a:ext cx="67076" cy="6707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DO" sz="1100" kern="1200" noProof="0"/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6261491" y="4415450"/>
            <a:ext cx="2730109" cy="604442"/>
            <a:chOff x="5645657" y="3177233"/>
            <a:chExt cx="2730109" cy="604442"/>
          </a:xfrm>
        </p:grpSpPr>
        <p:sp>
          <p:nvSpPr>
            <p:cNvPr id="39" name="Rounded Rectangle 38"/>
            <p:cNvSpPr/>
            <p:nvPr/>
          </p:nvSpPr>
          <p:spPr>
            <a:xfrm>
              <a:off x="5645657" y="3177233"/>
              <a:ext cx="2730109" cy="60444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0" name="Rounded Rectangle 32"/>
            <p:cNvSpPr/>
            <p:nvPr/>
          </p:nvSpPr>
          <p:spPr>
            <a:xfrm>
              <a:off x="5663361" y="3194937"/>
              <a:ext cx="2694701" cy="56903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400" kern="1200" noProof="0" smtClean="0"/>
                <a:t>Arrollamientos de transformadores de tensión y circuitos independientes para cada sistema</a:t>
              </a:r>
              <a:endParaRPr lang="es-DO" sz="1400" kern="1200" noProof="0"/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5824804" y="3542775"/>
            <a:ext cx="97523" cy="1950477"/>
            <a:chOff x="5208970" y="2304558"/>
            <a:chExt cx="97523" cy="1950477"/>
          </a:xfrm>
        </p:grpSpPr>
        <p:sp>
          <p:nvSpPr>
            <p:cNvPr id="37" name="Straight Connector 33"/>
            <p:cNvSpPr/>
            <p:nvPr/>
          </p:nvSpPr>
          <p:spPr>
            <a:xfrm rot="3993653">
              <a:off x="4282493" y="3268635"/>
              <a:ext cx="1950477" cy="22324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1162"/>
                  </a:moveTo>
                  <a:lnTo>
                    <a:pt x="1950477" y="11162"/>
                  </a:lnTo>
                </a:path>
              </a:pathLst>
            </a:custGeom>
            <a:noFill/>
          </p:spPr>
          <p:style>
            <a:lnRef idx="2">
              <a:schemeClr val="accent5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2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8" name="Straight Connector 34"/>
            <p:cNvSpPr/>
            <p:nvPr/>
          </p:nvSpPr>
          <p:spPr>
            <a:xfrm rot="3993653">
              <a:off x="5208970" y="3231035"/>
              <a:ext cx="97523" cy="975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DO" sz="1200" kern="1200" noProof="0"/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6261491" y="5110558"/>
            <a:ext cx="2730109" cy="604442"/>
            <a:chOff x="5645657" y="3872341"/>
            <a:chExt cx="2730109" cy="604442"/>
          </a:xfrm>
        </p:grpSpPr>
        <p:sp>
          <p:nvSpPr>
            <p:cNvPr id="35" name="Rounded Rectangle 34"/>
            <p:cNvSpPr/>
            <p:nvPr/>
          </p:nvSpPr>
          <p:spPr>
            <a:xfrm>
              <a:off x="5645657" y="3872341"/>
              <a:ext cx="2730109" cy="60444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6" name="Rounded Rectangle 36"/>
            <p:cNvSpPr/>
            <p:nvPr/>
          </p:nvSpPr>
          <p:spPr>
            <a:xfrm>
              <a:off x="5663361" y="3890045"/>
              <a:ext cx="2694701" cy="56903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400" kern="1200" noProof="0" smtClean="0"/>
                <a:t>Canales de teleprotección (físicamente separados)</a:t>
              </a:r>
              <a:endParaRPr lang="es-DO" sz="1400" kern="1200" noProof="0"/>
            </a:p>
          </p:txBody>
        </p:sp>
      </p:grpSp>
    </p:spTree>
    <p:extLst>
      <p:ext uri="{BB962C8B-B14F-4D97-AF65-F5344CB8AC3E}">
        <p14:creationId xmlns:p14="http://schemas.microsoft.com/office/powerpoint/2010/main" val="204065273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711995" y="67852"/>
            <a:ext cx="8077200" cy="851162"/>
          </a:xfrm>
        </p:spPr>
        <p:txBody>
          <a:bodyPr/>
          <a:lstStyle/>
          <a:p>
            <a:r>
              <a:rPr lang="es-CO" sz="3600" b="1" dirty="0" smtClean="0">
                <a:solidFill>
                  <a:schemeClr val="accent6">
                    <a:lumMod val="75000"/>
                  </a:schemeClr>
                </a:solidFill>
              </a:rPr>
              <a:t>Guía de protecciones del </a:t>
            </a:r>
            <a:r>
              <a:rPr lang="es-CO" sz="3600" b="1" dirty="0" err="1" smtClean="0">
                <a:solidFill>
                  <a:schemeClr val="accent6">
                    <a:lumMod val="75000"/>
                  </a:schemeClr>
                </a:solidFill>
              </a:rPr>
              <a:t>SENI</a:t>
            </a:r>
            <a:endParaRPr lang="es-ES" sz="3600" dirty="0"/>
          </a:p>
        </p:txBody>
      </p:sp>
      <p:sp>
        <p:nvSpPr>
          <p:cNvPr id="18" name="Content Placeholder 17"/>
          <p:cNvSpPr>
            <a:spLocks noGrp="1"/>
          </p:cNvSpPr>
          <p:nvPr>
            <p:ph idx="1"/>
          </p:nvPr>
        </p:nvSpPr>
        <p:spPr>
          <a:xfrm>
            <a:off x="639231" y="1066800"/>
            <a:ext cx="8305800" cy="685800"/>
          </a:xfrm>
        </p:spPr>
        <p:txBody>
          <a:bodyPr>
            <a:normAutofit fontScale="85000" lnSpcReduction="10000"/>
          </a:bodyPr>
          <a:lstStyle/>
          <a:p>
            <a:pPr>
              <a:buFont typeface="Wingdings" pitchFamily="2" charset="2"/>
              <a:buChar char="q"/>
            </a:pPr>
            <a:r>
              <a:rPr lang="es-ES" dirty="0" smtClean="0">
                <a:solidFill>
                  <a:srgbClr val="009900"/>
                </a:solidFill>
              </a:rPr>
              <a:t>Criterios </a:t>
            </a:r>
            <a:r>
              <a:rPr lang="es-ES" dirty="0">
                <a:solidFill>
                  <a:srgbClr val="009900"/>
                </a:solidFill>
              </a:rPr>
              <a:t>de protección y especificaciones de diseño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AF30EA-75F1-4F72-9BC1-E4876D18BB01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7668343" y="-24"/>
            <a:ext cx="1269841" cy="1052760"/>
            <a:chOff x="7643834" y="0"/>
            <a:chExt cx="1285884" cy="1000108"/>
          </a:xfrm>
        </p:grpSpPr>
        <p:pic>
          <p:nvPicPr>
            <p:cNvPr id="10" name="Picture 17" descr="logo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7643834" y="0"/>
              <a:ext cx="1285852" cy="833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1" name="Group 14"/>
            <p:cNvGrpSpPr/>
            <p:nvPr/>
          </p:nvGrpSpPr>
          <p:grpSpPr>
            <a:xfrm>
              <a:off x="7643834" y="142852"/>
              <a:ext cx="1285884" cy="857256"/>
              <a:chOff x="7643834" y="142852"/>
              <a:chExt cx="1285884" cy="857256"/>
            </a:xfrm>
          </p:grpSpPr>
          <p:sp>
            <p:nvSpPr>
              <p:cNvPr id="12" name="TextBox 11"/>
              <p:cNvSpPr txBox="1"/>
              <p:nvPr/>
            </p:nvSpPr>
            <p:spPr>
              <a:xfrm>
                <a:off x="7643834" y="714356"/>
                <a:ext cx="1285884" cy="285752"/>
              </a:xfrm>
              <a:prstGeom prst="rect">
                <a:avLst/>
              </a:prstGeom>
              <a:ln>
                <a:solidFill>
                  <a:srgbClr val="009ED6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en-US" sz="1600" b="1" dirty="0" smtClean="0">
                    <a:solidFill>
                      <a:srgbClr val="009ED6"/>
                    </a:solidFill>
                    <a:latin typeface="Malgun Gothic" pitchFamily="34" charset="-127"/>
                    <a:ea typeface="Malgun Gothic" pitchFamily="34" charset="-127"/>
                    <a:cs typeface="Calibri" pitchFamily="34" charset="0"/>
                  </a:rPr>
                  <a:t>OC-SENI</a:t>
                </a:r>
                <a:endParaRPr lang="en-US" sz="1600" b="1" dirty="0">
                  <a:solidFill>
                    <a:srgbClr val="009ED6"/>
                  </a:solidFill>
                  <a:latin typeface="Malgun Gothic" pitchFamily="34" charset="-127"/>
                  <a:ea typeface="Malgun Gothic" pitchFamily="34" charset="-127"/>
                  <a:cs typeface="Calibri" pitchFamily="34" charset="0"/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7643834" y="142852"/>
                <a:ext cx="1285884" cy="571504"/>
              </a:xfrm>
              <a:prstGeom prst="rect">
                <a:avLst/>
              </a:prstGeom>
              <a:noFill/>
              <a:ln>
                <a:solidFill>
                  <a:srgbClr val="009ED6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14" name="Rectangle 13"/>
          <p:cNvSpPr/>
          <p:nvPr/>
        </p:nvSpPr>
        <p:spPr>
          <a:xfrm>
            <a:off x="3071802" y="6321382"/>
            <a:ext cx="6072198" cy="36576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>
                <a:solidFill>
                  <a:srgbClr val="FF6600"/>
                </a:solidFill>
              </a:rPr>
              <a:t>           </a:t>
            </a:r>
          </a:p>
        </p:txBody>
      </p:sp>
      <p:sp>
        <p:nvSpPr>
          <p:cNvPr id="15" name="Footer Placeholder 4"/>
          <p:cNvSpPr txBox="1">
            <a:spLocks/>
          </p:cNvSpPr>
          <p:nvPr/>
        </p:nvSpPr>
        <p:spPr>
          <a:xfrm>
            <a:off x="2857488" y="6362215"/>
            <a:ext cx="37862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lang="es-ES" sz="800">
                <a:solidFill>
                  <a:schemeClr val="tx1">
                    <a:tint val="75000"/>
                  </a:schemeClr>
                </a:solidFill>
                <a:latin typeface="Malgun Gothic" pitchFamily="34" charset="-127"/>
                <a:ea typeface="Malgun Gothic" pitchFamily="34" charset="-127"/>
                <a:cs typeface="Calibri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9ED6"/>
                </a:solidFill>
                <a:effectLst/>
                <a:uLnTx/>
                <a:uFillTx/>
                <a:latin typeface="Malgun Gothic" pitchFamily="34" charset="-127"/>
                <a:ea typeface="Malgun Gothic" pitchFamily="34" charset="-127"/>
                <a:cs typeface="Calibri" pitchFamily="34" charset="0"/>
              </a:rPr>
              <a:t>ORGANISMO COORDINADOR DEL SISTEMA ELÉCTRICO NACIONAL INTERCONECTADO DE LA REPÚBLICA DOMINICANA, INC.</a:t>
            </a:r>
            <a:endParaRPr kumimoji="0" lang="es-MX" sz="800" b="0" i="0" u="none" strike="noStrike" kern="1200" cap="none" spc="0" normalizeH="0" baseline="0" noProof="0" dirty="0">
              <a:ln>
                <a:noFill/>
              </a:ln>
              <a:solidFill>
                <a:srgbClr val="009ED6"/>
              </a:solidFill>
              <a:effectLst/>
              <a:uLnTx/>
              <a:uFillTx/>
              <a:latin typeface="Malgun Gothic" pitchFamily="34" charset="-127"/>
              <a:ea typeface="Malgun Gothic" pitchFamily="34" charset="-127"/>
              <a:cs typeface="Calibri" pitchFamily="34" charset="0"/>
            </a:endParaRP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4079094138"/>
              </p:ext>
            </p:extLst>
          </p:nvPr>
        </p:nvGraphicFramePr>
        <p:xfrm>
          <a:off x="9220200" y="1484376"/>
          <a:ext cx="8382000" cy="48735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69" name="Group 68"/>
          <p:cNvGrpSpPr/>
          <p:nvPr/>
        </p:nvGrpSpPr>
        <p:grpSpPr>
          <a:xfrm>
            <a:off x="1066800" y="3314800"/>
            <a:ext cx="1231469" cy="615734"/>
            <a:chOff x="927925" y="1904740"/>
            <a:chExt cx="1231469" cy="615734"/>
          </a:xfrm>
        </p:grpSpPr>
        <p:sp>
          <p:nvSpPr>
            <p:cNvPr id="124" name="Rounded Rectangle 123"/>
            <p:cNvSpPr/>
            <p:nvPr/>
          </p:nvSpPr>
          <p:spPr>
            <a:xfrm>
              <a:off x="927925" y="1904740"/>
              <a:ext cx="1231469" cy="615734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5" name="Rounded Rectangle 4"/>
            <p:cNvSpPr/>
            <p:nvPr/>
          </p:nvSpPr>
          <p:spPr>
            <a:xfrm>
              <a:off x="945959" y="1922774"/>
              <a:ext cx="1195401" cy="57966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400" kern="1200" noProof="0" dirty="0" smtClean="0"/>
                <a:t>Subestaciones</a:t>
              </a:r>
              <a:endParaRPr lang="es-DO" sz="1400" kern="1200" noProof="0" dirty="0"/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2418103" y="2359675"/>
            <a:ext cx="64062" cy="1281253"/>
            <a:chOff x="2279228" y="949615"/>
            <a:chExt cx="64062" cy="1281253"/>
          </a:xfrm>
        </p:grpSpPr>
        <p:sp>
          <p:nvSpPr>
            <p:cNvPr id="122" name="Straight Connector 5"/>
            <p:cNvSpPr/>
            <p:nvPr/>
          </p:nvSpPr>
          <p:spPr>
            <a:xfrm rot="17022773">
              <a:off x="1670632" y="1578871"/>
              <a:ext cx="1281253" cy="22741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1370"/>
                  </a:moveTo>
                  <a:lnTo>
                    <a:pt x="1281253" y="11370"/>
                  </a:lnTo>
                </a:path>
              </a:pathLst>
            </a:custGeom>
            <a:noFill/>
          </p:spPr>
          <p:style>
            <a:lnRef idx="2">
              <a:schemeClr val="accent3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2">
                <a:tint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3" name="Straight Connector 6"/>
            <p:cNvSpPr/>
            <p:nvPr/>
          </p:nvSpPr>
          <p:spPr>
            <a:xfrm rot="17022773">
              <a:off x="2279228" y="1558210"/>
              <a:ext cx="64062" cy="640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DO" sz="1000" kern="1200" noProof="0"/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2601999" y="2070067"/>
            <a:ext cx="1553597" cy="615734"/>
            <a:chOff x="2463124" y="660007"/>
            <a:chExt cx="1553597" cy="615734"/>
          </a:xfrm>
        </p:grpSpPr>
        <p:sp>
          <p:nvSpPr>
            <p:cNvPr id="120" name="Rounded Rectangle 119"/>
            <p:cNvSpPr/>
            <p:nvPr/>
          </p:nvSpPr>
          <p:spPr>
            <a:xfrm>
              <a:off x="2463124" y="660007"/>
              <a:ext cx="1553597" cy="615734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1" name="Rounded Rectangle 8"/>
            <p:cNvSpPr/>
            <p:nvPr/>
          </p:nvSpPr>
          <p:spPr>
            <a:xfrm>
              <a:off x="2481158" y="678041"/>
              <a:ext cx="1517529" cy="57966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400" kern="1200" noProof="0" dirty="0" smtClean="0"/>
                <a:t>Transformadores</a:t>
              </a:r>
              <a:endParaRPr lang="es-DO" sz="1400" kern="1200" noProof="0" dirty="0"/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4028976" y="2028890"/>
            <a:ext cx="960917" cy="48045"/>
            <a:chOff x="3890101" y="618830"/>
            <a:chExt cx="960917" cy="48045"/>
          </a:xfrm>
        </p:grpSpPr>
        <p:sp>
          <p:nvSpPr>
            <p:cNvPr id="118" name="Straight Connector 9"/>
            <p:cNvSpPr/>
            <p:nvPr/>
          </p:nvSpPr>
          <p:spPr>
            <a:xfrm rot="19045839">
              <a:off x="3890101" y="631482"/>
              <a:ext cx="960917" cy="22741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1370"/>
                  </a:moveTo>
                  <a:lnTo>
                    <a:pt x="960917" y="11370"/>
                  </a:lnTo>
                </a:path>
              </a:pathLst>
            </a:custGeom>
            <a:noFill/>
          </p:spPr>
          <p:style>
            <a:lnRef idx="2">
              <a:schemeClr val="accent4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2">
                <a:tint val="7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9" name="Straight Connector 10"/>
            <p:cNvSpPr/>
            <p:nvPr/>
          </p:nvSpPr>
          <p:spPr>
            <a:xfrm rot="19045839">
              <a:off x="4346537" y="618830"/>
              <a:ext cx="48045" cy="4804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DO" sz="1000" kern="1200" noProof="0"/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4863273" y="1420024"/>
            <a:ext cx="2743197" cy="615734"/>
            <a:chOff x="4724398" y="9964"/>
            <a:chExt cx="2743197" cy="615734"/>
          </a:xfrm>
        </p:grpSpPr>
        <p:sp>
          <p:nvSpPr>
            <p:cNvPr id="116" name="Rounded Rectangle 115"/>
            <p:cNvSpPr/>
            <p:nvPr/>
          </p:nvSpPr>
          <p:spPr>
            <a:xfrm>
              <a:off x="4724398" y="9964"/>
              <a:ext cx="2743197" cy="615734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7" name="Rounded Rectangle 12"/>
            <p:cNvSpPr/>
            <p:nvPr/>
          </p:nvSpPr>
          <p:spPr>
            <a:xfrm>
              <a:off x="4742432" y="27998"/>
              <a:ext cx="2707129" cy="57966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400" kern="1200" noProof="0" dirty="0" smtClean="0"/>
                <a:t>Protección principal la protección diferencial porcentual o de alta impedancia</a:t>
              </a:r>
              <a:endParaRPr lang="es-DO" sz="1400" kern="1200" noProof="0" dirty="0"/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4154588" y="2387052"/>
            <a:ext cx="689818" cy="34490"/>
            <a:chOff x="4015713" y="976992"/>
            <a:chExt cx="689818" cy="34490"/>
          </a:xfrm>
        </p:grpSpPr>
        <p:sp>
          <p:nvSpPr>
            <p:cNvPr id="114" name="Straight Connector 13"/>
            <p:cNvSpPr/>
            <p:nvPr/>
          </p:nvSpPr>
          <p:spPr>
            <a:xfrm rot="263016">
              <a:off x="4015713" y="982867"/>
              <a:ext cx="689818" cy="22741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1370"/>
                  </a:moveTo>
                  <a:lnTo>
                    <a:pt x="689818" y="11370"/>
                  </a:lnTo>
                </a:path>
              </a:pathLst>
            </a:custGeom>
            <a:noFill/>
          </p:spPr>
          <p:style>
            <a:lnRef idx="2">
              <a:schemeClr val="accent4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2">
                <a:tint val="7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5" name="Straight Connector 14"/>
            <p:cNvSpPr/>
            <p:nvPr/>
          </p:nvSpPr>
          <p:spPr>
            <a:xfrm rot="263016">
              <a:off x="4343377" y="976992"/>
              <a:ext cx="34490" cy="3449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500" kern="1200"/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4843397" y="2122793"/>
            <a:ext cx="2743197" cy="615734"/>
            <a:chOff x="4704522" y="712733"/>
            <a:chExt cx="2743197" cy="615734"/>
          </a:xfrm>
        </p:grpSpPr>
        <p:sp>
          <p:nvSpPr>
            <p:cNvPr id="112" name="Rounded Rectangle 111"/>
            <p:cNvSpPr/>
            <p:nvPr/>
          </p:nvSpPr>
          <p:spPr>
            <a:xfrm>
              <a:off x="4704522" y="712733"/>
              <a:ext cx="2743197" cy="615734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3" name="Rounded Rectangle 16"/>
            <p:cNvSpPr/>
            <p:nvPr/>
          </p:nvSpPr>
          <p:spPr>
            <a:xfrm>
              <a:off x="4722556" y="730767"/>
              <a:ext cx="2707129" cy="57966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kern="1200" noProof="0" dirty="0" err="1" smtClean="0"/>
                <a:t>Protecciones</a:t>
              </a:r>
              <a:r>
                <a:rPr lang="en-US" sz="1400" kern="1200" noProof="0" dirty="0" smtClean="0"/>
                <a:t> de </a:t>
              </a:r>
              <a:r>
                <a:rPr lang="en-US" sz="1400" kern="1200" noProof="0" dirty="0" err="1" smtClean="0"/>
                <a:t>sobrecorrientes</a:t>
              </a:r>
              <a:r>
                <a:rPr lang="en-US" sz="1400" kern="1200" noProof="0" dirty="0" smtClean="0"/>
                <a:t> </a:t>
              </a:r>
              <a:r>
                <a:rPr lang="en-US" sz="1400" kern="1200" noProof="0" dirty="0" err="1" smtClean="0"/>
                <a:t>como</a:t>
              </a:r>
              <a:r>
                <a:rPr lang="en-US" sz="1400" kern="1200" noProof="0" dirty="0" smtClean="0"/>
                <a:t> </a:t>
              </a:r>
              <a:r>
                <a:rPr lang="en-US" sz="1400" kern="1200" noProof="0" dirty="0" err="1" smtClean="0"/>
                <a:t>protecciones</a:t>
              </a:r>
              <a:r>
                <a:rPr lang="en-US" sz="1400" kern="1200" noProof="0" dirty="0" smtClean="0"/>
                <a:t> de </a:t>
              </a:r>
              <a:r>
                <a:rPr lang="en-US" sz="1400" kern="1200" noProof="0" dirty="0" err="1" smtClean="0"/>
                <a:t>respaldo</a:t>
              </a:r>
              <a:endParaRPr lang="es-DO" sz="1400" kern="1200" noProof="0" dirty="0"/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4473856" y="2245530"/>
            <a:ext cx="51281" cy="1025630"/>
            <a:chOff x="4334981" y="835470"/>
            <a:chExt cx="51281" cy="1025630"/>
          </a:xfrm>
        </p:grpSpPr>
        <p:sp>
          <p:nvSpPr>
            <p:cNvPr id="110" name="Straight Connector 17"/>
            <p:cNvSpPr/>
            <p:nvPr/>
          </p:nvSpPr>
          <p:spPr>
            <a:xfrm rot="2873138">
              <a:off x="3847807" y="1336914"/>
              <a:ext cx="1025630" cy="22741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1370"/>
                  </a:moveTo>
                  <a:lnTo>
                    <a:pt x="1025630" y="11370"/>
                  </a:lnTo>
                </a:path>
              </a:pathLst>
            </a:custGeom>
            <a:noFill/>
          </p:spPr>
          <p:style>
            <a:lnRef idx="2">
              <a:schemeClr val="accent4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2">
                <a:tint val="7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1" name="Straight Connector 18"/>
            <p:cNvSpPr/>
            <p:nvPr/>
          </p:nvSpPr>
          <p:spPr>
            <a:xfrm rot="2873138">
              <a:off x="4334981" y="1322644"/>
              <a:ext cx="51281" cy="5128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500" kern="1200"/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4843397" y="2830888"/>
            <a:ext cx="2743197" cy="615734"/>
            <a:chOff x="4704522" y="1420828"/>
            <a:chExt cx="2743197" cy="615734"/>
          </a:xfrm>
        </p:grpSpPr>
        <p:sp>
          <p:nvSpPr>
            <p:cNvPr id="108" name="Rounded Rectangle 107"/>
            <p:cNvSpPr/>
            <p:nvPr/>
          </p:nvSpPr>
          <p:spPr>
            <a:xfrm>
              <a:off x="4704522" y="1420828"/>
              <a:ext cx="2743197" cy="615734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9" name="Rounded Rectangle 20"/>
            <p:cNvSpPr/>
            <p:nvPr/>
          </p:nvSpPr>
          <p:spPr>
            <a:xfrm>
              <a:off x="4722556" y="1438862"/>
              <a:ext cx="2707129" cy="57966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400" kern="1200" noProof="0" dirty="0" smtClean="0"/>
                <a:t>Protección de tierra restringida (REF)</a:t>
              </a:r>
              <a:endParaRPr lang="es-DO" sz="1400" kern="1200" noProof="0" dirty="0"/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2513248" y="3575980"/>
            <a:ext cx="68985" cy="1379701"/>
            <a:chOff x="2374373" y="2165920"/>
            <a:chExt cx="68985" cy="1379701"/>
          </a:xfrm>
        </p:grpSpPr>
        <p:sp>
          <p:nvSpPr>
            <p:cNvPr id="106" name="Straight Connector 21"/>
            <p:cNvSpPr/>
            <p:nvPr/>
          </p:nvSpPr>
          <p:spPr>
            <a:xfrm rot="4127978">
              <a:off x="1719015" y="2844400"/>
              <a:ext cx="1379701" cy="22741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1370"/>
                  </a:moveTo>
                  <a:lnTo>
                    <a:pt x="1379701" y="11370"/>
                  </a:lnTo>
                </a:path>
              </a:pathLst>
            </a:custGeom>
            <a:noFill/>
          </p:spPr>
          <p:style>
            <a:lnRef idx="2">
              <a:schemeClr val="accent3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2">
                <a:tint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7" name="Straight Connector 22"/>
            <p:cNvSpPr/>
            <p:nvPr/>
          </p:nvSpPr>
          <p:spPr>
            <a:xfrm rot="4127978">
              <a:off x="2374373" y="2821278"/>
              <a:ext cx="68985" cy="6898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500" kern="1200"/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2797212" y="4601126"/>
            <a:ext cx="1231469" cy="615734"/>
            <a:chOff x="2658337" y="3191066"/>
            <a:chExt cx="1231469" cy="615734"/>
          </a:xfrm>
        </p:grpSpPr>
        <p:sp>
          <p:nvSpPr>
            <p:cNvPr id="104" name="Rounded Rectangle 103"/>
            <p:cNvSpPr/>
            <p:nvPr/>
          </p:nvSpPr>
          <p:spPr>
            <a:xfrm>
              <a:off x="2658337" y="3191066"/>
              <a:ext cx="1231469" cy="615734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5" name="Rounded Rectangle 24"/>
            <p:cNvSpPr/>
            <p:nvPr/>
          </p:nvSpPr>
          <p:spPr>
            <a:xfrm>
              <a:off x="2676371" y="3209100"/>
              <a:ext cx="1195401" cy="57966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400" kern="1200" dirty="0" smtClean="0"/>
                <a:t>Barras</a:t>
              </a:r>
              <a:endParaRPr lang="es-DO" sz="1400" kern="1200" noProof="0" dirty="0"/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4411602" y="3675119"/>
            <a:ext cx="68750" cy="1375003"/>
            <a:chOff x="4272727" y="2265059"/>
            <a:chExt cx="68750" cy="1375003"/>
          </a:xfrm>
        </p:grpSpPr>
        <p:sp>
          <p:nvSpPr>
            <p:cNvPr id="102" name="Straight Connector 25"/>
            <p:cNvSpPr/>
            <p:nvPr/>
          </p:nvSpPr>
          <p:spPr>
            <a:xfrm rot="18442263">
              <a:off x="3619601" y="2941190"/>
              <a:ext cx="1375003" cy="22741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1370"/>
                  </a:moveTo>
                  <a:lnTo>
                    <a:pt x="1375003" y="11370"/>
                  </a:lnTo>
                </a:path>
              </a:pathLst>
            </a:custGeom>
            <a:noFill/>
          </p:spPr>
          <p:style>
            <a:lnRef idx="2">
              <a:schemeClr val="accent4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2">
                <a:tint val="7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3" name="Straight Connector 26"/>
            <p:cNvSpPr/>
            <p:nvPr/>
          </p:nvSpPr>
          <p:spPr>
            <a:xfrm rot="18442263">
              <a:off x="4272727" y="2918186"/>
              <a:ext cx="68750" cy="6875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500" kern="1200"/>
            </a:p>
          </p:txBody>
        </p:sp>
      </p:grpSp>
      <p:grpSp>
        <p:nvGrpSpPr>
          <p:cNvPr id="81" name="Group 80"/>
          <p:cNvGrpSpPr/>
          <p:nvPr/>
        </p:nvGrpSpPr>
        <p:grpSpPr>
          <a:xfrm>
            <a:off x="4863273" y="3508381"/>
            <a:ext cx="2743197" cy="615734"/>
            <a:chOff x="4724398" y="2098321"/>
            <a:chExt cx="2743197" cy="615734"/>
          </a:xfrm>
        </p:grpSpPr>
        <p:sp>
          <p:nvSpPr>
            <p:cNvPr id="100" name="Rounded Rectangle 99"/>
            <p:cNvSpPr/>
            <p:nvPr/>
          </p:nvSpPr>
          <p:spPr>
            <a:xfrm>
              <a:off x="4724398" y="2098321"/>
              <a:ext cx="2743197" cy="615734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1" name="Rounded Rectangle 28"/>
            <p:cNvSpPr/>
            <p:nvPr/>
          </p:nvSpPr>
          <p:spPr>
            <a:xfrm>
              <a:off x="4742432" y="2116355"/>
              <a:ext cx="2707129" cy="57966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kern="1200" noProof="0" dirty="0" err="1" smtClean="0"/>
                <a:t>Diferencial</a:t>
              </a:r>
              <a:r>
                <a:rPr lang="en-US" sz="1400" kern="1200" noProof="0" dirty="0" smtClean="0"/>
                <a:t> </a:t>
              </a:r>
              <a:r>
                <a:rPr lang="en-US" sz="1400" kern="1200" noProof="0" dirty="0" err="1" smtClean="0"/>
                <a:t>conectada</a:t>
              </a:r>
              <a:r>
                <a:rPr lang="en-US" sz="1400" kern="1200" noProof="0" dirty="0" smtClean="0"/>
                <a:t> con </a:t>
              </a:r>
              <a:r>
                <a:rPr lang="en-US" sz="1400" kern="1200" noProof="0" dirty="0" err="1" smtClean="0"/>
                <a:t>sobrecorrientes</a:t>
              </a:r>
              <a:endParaRPr lang="es-DO" sz="1400" kern="1200" noProof="0" dirty="0"/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3986494" y="4693694"/>
            <a:ext cx="918966" cy="45948"/>
            <a:chOff x="3847619" y="3283634"/>
            <a:chExt cx="918966" cy="45948"/>
          </a:xfrm>
        </p:grpSpPr>
        <p:sp>
          <p:nvSpPr>
            <p:cNvPr id="98" name="Straight Connector 29"/>
            <p:cNvSpPr/>
            <p:nvPr/>
          </p:nvSpPr>
          <p:spPr>
            <a:xfrm rot="20115348">
              <a:off x="3847619" y="3295238"/>
              <a:ext cx="918966" cy="22741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1370"/>
                  </a:moveTo>
                  <a:lnTo>
                    <a:pt x="918966" y="11370"/>
                  </a:lnTo>
                </a:path>
              </a:pathLst>
            </a:custGeom>
            <a:noFill/>
          </p:spPr>
          <p:style>
            <a:lnRef idx="2">
              <a:schemeClr val="accent4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2">
                <a:tint val="7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9" name="Straight Connector 30"/>
            <p:cNvSpPr/>
            <p:nvPr/>
          </p:nvSpPr>
          <p:spPr>
            <a:xfrm rot="20115348">
              <a:off x="4284128" y="3283634"/>
              <a:ext cx="45948" cy="4594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500" kern="1200"/>
            </a:p>
          </p:txBody>
        </p:sp>
      </p:grpSp>
      <p:grpSp>
        <p:nvGrpSpPr>
          <p:cNvPr id="83" name="Group 82"/>
          <p:cNvGrpSpPr/>
          <p:nvPr/>
        </p:nvGrpSpPr>
        <p:grpSpPr>
          <a:xfrm>
            <a:off x="4863273" y="4216476"/>
            <a:ext cx="2743197" cy="615734"/>
            <a:chOff x="4724398" y="2806416"/>
            <a:chExt cx="2743197" cy="615734"/>
          </a:xfrm>
        </p:grpSpPr>
        <p:sp>
          <p:nvSpPr>
            <p:cNvPr id="96" name="Rounded Rectangle 95"/>
            <p:cNvSpPr/>
            <p:nvPr/>
          </p:nvSpPr>
          <p:spPr>
            <a:xfrm>
              <a:off x="4724398" y="2806416"/>
              <a:ext cx="2743197" cy="615734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7" name="Rounded Rectangle 32"/>
            <p:cNvSpPr/>
            <p:nvPr/>
          </p:nvSpPr>
          <p:spPr>
            <a:xfrm>
              <a:off x="4742432" y="2824450"/>
              <a:ext cx="2707129" cy="57966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kern="1200" noProof="0" dirty="0" err="1" smtClean="0"/>
                <a:t>Diferencial</a:t>
              </a:r>
              <a:r>
                <a:rPr lang="en-US" sz="1400" kern="1200" noProof="0" dirty="0" smtClean="0"/>
                <a:t> porcentual</a:t>
              </a:r>
              <a:endParaRPr lang="en-US" sz="1400" kern="1200" noProof="0" dirty="0"/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3998440" y="5048339"/>
            <a:ext cx="895075" cy="44753"/>
            <a:chOff x="3859565" y="3638279"/>
            <a:chExt cx="895075" cy="44753"/>
          </a:xfrm>
        </p:grpSpPr>
        <p:sp>
          <p:nvSpPr>
            <p:cNvPr id="94" name="Straight Connector 33"/>
            <p:cNvSpPr/>
            <p:nvPr/>
          </p:nvSpPr>
          <p:spPr>
            <a:xfrm rot="1271029">
              <a:off x="3859565" y="3649285"/>
              <a:ext cx="895075" cy="22741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1370"/>
                  </a:moveTo>
                  <a:lnTo>
                    <a:pt x="895075" y="11370"/>
                  </a:lnTo>
                </a:path>
              </a:pathLst>
            </a:custGeom>
            <a:noFill/>
          </p:spPr>
          <p:style>
            <a:lnRef idx="2">
              <a:schemeClr val="accent4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2">
                <a:tint val="7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5" name="Straight Connector 34"/>
            <p:cNvSpPr/>
            <p:nvPr/>
          </p:nvSpPr>
          <p:spPr>
            <a:xfrm rot="1271029">
              <a:off x="4284726" y="3638279"/>
              <a:ext cx="44753" cy="4475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500" kern="1200"/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4863273" y="4924571"/>
            <a:ext cx="2743197" cy="615734"/>
            <a:chOff x="4724398" y="3514511"/>
            <a:chExt cx="2743197" cy="615734"/>
          </a:xfrm>
        </p:grpSpPr>
        <p:sp>
          <p:nvSpPr>
            <p:cNvPr id="92" name="Rounded Rectangle 91"/>
            <p:cNvSpPr/>
            <p:nvPr/>
          </p:nvSpPr>
          <p:spPr>
            <a:xfrm>
              <a:off x="4724398" y="3514511"/>
              <a:ext cx="2743197" cy="615734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3" name="Rounded Rectangle 36"/>
            <p:cNvSpPr/>
            <p:nvPr/>
          </p:nvSpPr>
          <p:spPr>
            <a:xfrm>
              <a:off x="4742432" y="3532545"/>
              <a:ext cx="2707129" cy="57966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kern="1200" noProof="0" dirty="0" err="1" smtClean="0"/>
                <a:t>Diferencial</a:t>
              </a:r>
              <a:r>
                <a:rPr lang="en-US" sz="1400" kern="1200" noProof="0" dirty="0" smtClean="0"/>
                <a:t> alta impedancia</a:t>
              </a:r>
              <a:endParaRPr lang="en-US" sz="1400" kern="1200" noProof="0" dirty="0"/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4412805" y="4761322"/>
            <a:ext cx="66344" cy="1326883"/>
            <a:chOff x="4273930" y="3351262"/>
            <a:chExt cx="66344" cy="1326883"/>
          </a:xfrm>
        </p:grpSpPr>
        <p:sp>
          <p:nvSpPr>
            <p:cNvPr id="90" name="Straight Connector 37"/>
            <p:cNvSpPr/>
            <p:nvPr/>
          </p:nvSpPr>
          <p:spPr>
            <a:xfrm rot="3061477">
              <a:off x="3643661" y="4003333"/>
              <a:ext cx="1326883" cy="22741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1370"/>
                  </a:moveTo>
                  <a:lnTo>
                    <a:pt x="1326883" y="11370"/>
                  </a:lnTo>
                </a:path>
              </a:pathLst>
            </a:custGeom>
            <a:noFill/>
          </p:spPr>
          <p:style>
            <a:lnRef idx="2">
              <a:schemeClr val="accent4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2">
                <a:tint val="7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1" name="Straight Connector 38"/>
            <p:cNvSpPr/>
            <p:nvPr/>
          </p:nvSpPr>
          <p:spPr>
            <a:xfrm rot="3061477">
              <a:off x="4273930" y="3981531"/>
              <a:ext cx="66344" cy="6634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500" kern="1200"/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4863273" y="5632666"/>
            <a:ext cx="2743197" cy="615734"/>
            <a:chOff x="4724398" y="4222606"/>
            <a:chExt cx="2743197" cy="615734"/>
          </a:xfrm>
        </p:grpSpPr>
        <p:sp>
          <p:nvSpPr>
            <p:cNvPr id="88" name="Rounded Rectangle 87"/>
            <p:cNvSpPr/>
            <p:nvPr/>
          </p:nvSpPr>
          <p:spPr>
            <a:xfrm>
              <a:off x="4724398" y="4222606"/>
              <a:ext cx="2743197" cy="615734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9" name="Rounded Rectangle 40"/>
            <p:cNvSpPr/>
            <p:nvPr/>
          </p:nvSpPr>
          <p:spPr>
            <a:xfrm>
              <a:off x="4742432" y="4240640"/>
              <a:ext cx="2707129" cy="57966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kern="1200" noProof="0" dirty="0" err="1" smtClean="0"/>
                <a:t>Diferencial</a:t>
              </a:r>
              <a:r>
                <a:rPr lang="en-US" sz="1400" kern="1200" noProof="0" dirty="0" smtClean="0"/>
                <a:t> parcial de sobrecorriente</a:t>
              </a:r>
              <a:endParaRPr lang="en-US" sz="1400" kern="1200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241680747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711995" y="67852"/>
            <a:ext cx="8077200" cy="851162"/>
          </a:xfrm>
        </p:spPr>
        <p:txBody>
          <a:bodyPr/>
          <a:lstStyle/>
          <a:p>
            <a:r>
              <a:rPr lang="es-CO" sz="3600" b="1" dirty="0" smtClean="0">
                <a:solidFill>
                  <a:schemeClr val="accent6">
                    <a:lumMod val="75000"/>
                  </a:schemeClr>
                </a:solidFill>
              </a:rPr>
              <a:t>Guía de protecciones del </a:t>
            </a:r>
            <a:r>
              <a:rPr lang="es-CO" sz="3600" b="1" dirty="0" err="1" smtClean="0">
                <a:solidFill>
                  <a:schemeClr val="accent6">
                    <a:lumMod val="75000"/>
                  </a:schemeClr>
                </a:solidFill>
              </a:rPr>
              <a:t>SENI</a:t>
            </a:r>
            <a:endParaRPr lang="es-ES" sz="3600" dirty="0"/>
          </a:p>
        </p:txBody>
      </p:sp>
      <p:sp>
        <p:nvSpPr>
          <p:cNvPr id="18" name="Content Placeholder 17"/>
          <p:cNvSpPr>
            <a:spLocks noGrp="1"/>
          </p:cNvSpPr>
          <p:nvPr>
            <p:ph idx="1"/>
          </p:nvPr>
        </p:nvSpPr>
        <p:spPr>
          <a:xfrm>
            <a:off x="639231" y="1066800"/>
            <a:ext cx="8305800" cy="685800"/>
          </a:xfrm>
        </p:spPr>
        <p:txBody>
          <a:bodyPr>
            <a:normAutofit fontScale="85000" lnSpcReduction="10000"/>
          </a:bodyPr>
          <a:lstStyle/>
          <a:p>
            <a:pPr>
              <a:buFont typeface="Wingdings" pitchFamily="2" charset="2"/>
              <a:buChar char="q"/>
            </a:pPr>
            <a:r>
              <a:rPr lang="es-ES" dirty="0" smtClean="0">
                <a:solidFill>
                  <a:srgbClr val="009900"/>
                </a:solidFill>
              </a:rPr>
              <a:t>Criterios </a:t>
            </a:r>
            <a:r>
              <a:rPr lang="es-ES" dirty="0">
                <a:solidFill>
                  <a:srgbClr val="009900"/>
                </a:solidFill>
              </a:rPr>
              <a:t>de protección y especificaciones de diseño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AF30EA-75F1-4F72-9BC1-E4876D18BB01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7668343" y="-24"/>
            <a:ext cx="1269841" cy="1052760"/>
            <a:chOff x="7643834" y="0"/>
            <a:chExt cx="1285884" cy="1000108"/>
          </a:xfrm>
        </p:grpSpPr>
        <p:pic>
          <p:nvPicPr>
            <p:cNvPr id="10" name="Picture 17" descr="logo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7643834" y="0"/>
              <a:ext cx="1285852" cy="833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1" name="Group 14"/>
            <p:cNvGrpSpPr/>
            <p:nvPr/>
          </p:nvGrpSpPr>
          <p:grpSpPr>
            <a:xfrm>
              <a:off x="7643834" y="142852"/>
              <a:ext cx="1285884" cy="857256"/>
              <a:chOff x="7643834" y="142852"/>
              <a:chExt cx="1285884" cy="857256"/>
            </a:xfrm>
          </p:grpSpPr>
          <p:sp>
            <p:nvSpPr>
              <p:cNvPr id="12" name="TextBox 11"/>
              <p:cNvSpPr txBox="1"/>
              <p:nvPr/>
            </p:nvSpPr>
            <p:spPr>
              <a:xfrm>
                <a:off x="7643834" y="714356"/>
                <a:ext cx="1285884" cy="285752"/>
              </a:xfrm>
              <a:prstGeom prst="rect">
                <a:avLst/>
              </a:prstGeom>
              <a:ln>
                <a:solidFill>
                  <a:srgbClr val="009ED6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en-US" sz="1600" b="1" dirty="0" smtClean="0">
                    <a:solidFill>
                      <a:srgbClr val="009ED6"/>
                    </a:solidFill>
                    <a:latin typeface="Malgun Gothic" pitchFamily="34" charset="-127"/>
                    <a:ea typeface="Malgun Gothic" pitchFamily="34" charset="-127"/>
                    <a:cs typeface="Calibri" pitchFamily="34" charset="0"/>
                  </a:rPr>
                  <a:t>OC-SENI</a:t>
                </a:r>
                <a:endParaRPr lang="en-US" sz="1600" b="1" dirty="0">
                  <a:solidFill>
                    <a:srgbClr val="009ED6"/>
                  </a:solidFill>
                  <a:latin typeface="Malgun Gothic" pitchFamily="34" charset="-127"/>
                  <a:ea typeface="Malgun Gothic" pitchFamily="34" charset="-127"/>
                  <a:cs typeface="Calibri" pitchFamily="34" charset="0"/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7643834" y="142852"/>
                <a:ext cx="1285884" cy="571504"/>
              </a:xfrm>
              <a:prstGeom prst="rect">
                <a:avLst/>
              </a:prstGeom>
              <a:noFill/>
              <a:ln>
                <a:solidFill>
                  <a:srgbClr val="009ED6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14" name="Rectangle 13"/>
          <p:cNvSpPr/>
          <p:nvPr/>
        </p:nvSpPr>
        <p:spPr>
          <a:xfrm>
            <a:off x="3071802" y="6321382"/>
            <a:ext cx="6072198" cy="36576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>
                <a:solidFill>
                  <a:srgbClr val="FF6600"/>
                </a:solidFill>
              </a:rPr>
              <a:t>           </a:t>
            </a:r>
          </a:p>
        </p:txBody>
      </p:sp>
      <p:sp>
        <p:nvSpPr>
          <p:cNvPr id="15" name="Footer Placeholder 4"/>
          <p:cNvSpPr txBox="1">
            <a:spLocks/>
          </p:cNvSpPr>
          <p:nvPr/>
        </p:nvSpPr>
        <p:spPr>
          <a:xfrm>
            <a:off x="2857488" y="6362215"/>
            <a:ext cx="37862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lang="es-ES" sz="800">
                <a:solidFill>
                  <a:schemeClr val="tx1">
                    <a:tint val="75000"/>
                  </a:schemeClr>
                </a:solidFill>
                <a:latin typeface="Malgun Gothic" pitchFamily="34" charset="-127"/>
                <a:ea typeface="Malgun Gothic" pitchFamily="34" charset="-127"/>
                <a:cs typeface="Calibri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9ED6"/>
                </a:solidFill>
                <a:effectLst/>
                <a:uLnTx/>
                <a:uFillTx/>
                <a:latin typeface="Malgun Gothic" pitchFamily="34" charset="-127"/>
                <a:ea typeface="Malgun Gothic" pitchFamily="34" charset="-127"/>
                <a:cs typeface="Calibri" pitchFamily="34" charset="0"/>
              </a:rPr>
              <a:t>ORGANISMO COORDINADOR DEL SISTEMA ELÉCTRICO NACIONAL INTERCONECTADO DE LA REPÚBLICA DOMINICANA, INC.</a:t>
            </a:r>
            <a:endParaRPr kumimoji="0" lang="es-MX" sz="800" b="0" i="0" u="none" strike="noStrike" kern="1200" cap="none" spc="0" normalizeH="0" baseline="0" noProof="0" dirty="0">
              <a:ln>
                <a:noFill/>
              </a:ln>
              <a:solidFill>
                <a:srgbClr val="009ED6"/>
              </a:solidFill>
              <a:effectLst/>
              <a:uLnTx/>
              <a:uFillTx/>
              <a:latin typeface="Malgun Gothic" pitchFamily="34" charset="-127"/>
              <a:ea typeface="Malgun Gothic" pitchFamily="34" charset="-127"/>
              <a:cs typeface="Calibri" pitchFamily="34" charset="0"/>
            </a:endParaRP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469505401"/>
              </p:ext>
            </p:extLst>
          </p:nvPr>
        </p:nvGraphicFramePr>
        <p:xfrm>
          <a:off x="9296400" y="1447800"/>
          <a:ext cx="8382000" cy="48735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66" name="Group 65"/>
          <p:cNvGrpSpPr/>
          <p:nvPr/>
        </p:nvGrpSpPr>
        <p:grpSpPr>
          <a:xfrm>
            <a:off x="823932" y="3450243"/>
            <a:ext cx="1739545" cy="869772"/>
            <a:chOff x="0" y="2003870"/>
            <a:chExt cx="1739545" cy="869772"/>
          </a:xfrm>
        </p:grpSpPr>
        <p:sp>
          <p:nvSpPr>
            <p:cNvPr id="115" name="Rounded Rectangle 114"/>
            <p:cNvSpPr/>
            <p:nvPr/>
          </p:nvSpPr>
          <p:spPr>
            <a:xfrm>
              <a:off x="0" y="2003870"/>
              <a:ext cx="1739545" cy="86977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6" name="Rounded Rectangle 4"/>
            <p:cNvSpPr/>
            <p:nvPr/>
          </p:nvSpPr>
          <p:spPr>
            <a:xfrm>
              <a:off x="25475" y="2029345"/>
              <a:ext cx="1688595" cy="81882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400" kern="1200" noProof="0" smtClean="0"/>
                <a:t>Subestaciones</a:t>
              </a:r>
              <a:endParaRPr lang="es-DO" sz="1400" kern="1200" noProof="0"/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3165257" y="2073039"/>
            <a:ext cx="102368" cy="2047377"/>
            <a:chOff x="2341325" y="626666"/>
            <a:chExt cx="102368" cy="2047377"/>
          </a:xfrm>
        </p:grpSpPr>
        <p:sp>
          <p:nvSpPr>
            <p:cNvPr id="113" name="Straight Connector 5"/>
            <p:cNvSpPr/>
            <p:nvPr/>
          </p:nvSpPr>
          <p:spPr>
            <a:xfrm rot="18577922">
              <a:off x="1368820" y="1634293"/>
              <a:ext cx="2047377" cy="32124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6062"/>
                  </a:moveTo>
                  <a:lnTo>
                    <a:pt x="2047377" y="16062"/>
                  </a:lnTo>
                </a:path>
              </a:pathLst>
            </a:custGeom>
            <a:noFill/>
          </p:spPr>
          <p:style>
            <a:lnRef idx="2">
              <a:schemeClr val="accent3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2">
                <a:tint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4" name="Straight Connector 6"/>
            <p:cNvSpPr/>
            <p:nvPr/>
          </p:nvSpPr>
          <p:spPr>
            <a:xfrm rot="18577922">
              <a:off x="2341325" y="1599171"/>
              <a:ext cx="102368" cy="10236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DO" sz="1000" kern="1200" noProof="0"/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3869406" y="1873441"/>
            <a:ext cx="1737353" cy="869772"/>
            <a:chOff x="3045474" y="427068"/>
            <a:chExt cx="1737353" cy="869772"/>
          </a:xfrm>
        </p:grpSpPr>
        <p:sp>
          <p:nvSpPr>
            <p:cNvPr id="111" name="Rounded Rectangle 110"/>
            <p:cNvSpPr/>
            <p:nvPr/>
          </p:nvSpPr>
          <p:spPr>
            <a:xfrm>
              <a:off x="3045474" y="427068"/>
              <a:ext cx="1737353" cy="86977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2" name="Rounded Rectangle 8"/>
            <p:cNvSpPr/>
            <p:nvPr/>
          </p:nvSpPr>
          <p:spPr>
            <a:xfrm>
              <a:off x="3070949" y="452543"/>
              <a:ext cx="1686403" cy="81882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400" kern="1200" noProof="0" smtClean="0"/>
                <a:t>Reactores shunt</a:t>
              </a:r>
              <a:endParaRPr lang="es-DO" sz="1400" kern="1200" noProof="0"/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5562187" y="2068989"/>
            <a:ext cx="1060716" cy="53035"/>
            <a:chOff x="4738255" y="622616"/>
            <a:chExt cx="1060716" cy="53035"/>
          </a:xfrm>
        </p:grpSpPr>
        <p:sp>
          <p:nvSpPr>
            <p:cNvPr id="109" name="Straight Connector 9"/>
            <p:cNvSpPr/>
            <p:nvPr/>
          </p:nvSpPr>
          <p:spPr>
            <a:xfrm rot="20180520">
              <a:off x="4738255" y="633072"/>
              <a:ext cx="1060716" cy="32124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6062"/>
                  </a:moveTo>
                  <a:lnTo>
                    <a:pt x="1060716" y="16062"/>
                  </a:lnTo>
                </a:path>
              </a:pathLst>
            </a:custGeom>
            <a:noFill/>
          </p:spPr>
          <p:style>
            <a:lnRef idx="2">
              <a:schemeClr val="accent4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2">
                <a:tint val="7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0" name="Straight Connector 10"/>
            <p:cNvSpPr/>
            <p:nvPr/>
          </p:nvSpPr>
          <p:spPr>
            <a:xfrm rot="20180520">
              <a:off x="5242095" y="622616"/>
              <a:ext cx="53035" cy="5303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DO" sz="500" kern="1200" noProof="0"/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6578330" y="1447800"/>
            <a:ext cx="1739545" cy="869772"/>
            <a:chOff x="5754398" y="1427"/>
            <a:chExt cx="1739545" cy="869772"/>
          </a:xfrm>
        </p:grpSpPr>
        <p:sp>
          <p:nvSpPr>
            <p:cNvPr id="107" name="Rounded Rectangle 106"/>
            <p:cNvSpPr/>
            <p:nvPr/>
          </p:nvSpPr>
          <p:spPr>
            <a:xfrm>
              <a:off x="5754398" y="1427"/>
              <a:ext cx="1739545" cy="86977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8" name="Rounded Rectangle 12"/>
            <p:cNvSpPr/>
            <p:nvPr/>
          </p:nvSpPr>
          <p:spPr>
            <a:xfrm>
              <a:off x="5779873" y="26902"/>
              <a:ext cx="1688595" cy="81882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400" kern="1200" noProof="0" smtClean="0"/>
                <a:t>Protección diferencial</a:t>
              </a:r>
              <a:endParaRPr lang="es-DO" sz="1400" kern="1200" noProof="0"/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5528162" y="2567407"/>
            <a:ext cx="1128765" cy="56438"/>
            <a:chOff x="4704230" y="1121034"/>
            <a:chExt cx="1128765" cy="56438"/>
          </a:xfrm>
        </p:grpSpPr>
        <p:sp>
          <p:nvSpPr>
            <p:cNvPr id="105" name="Straight Connector 13"/>
            <p:cNvSpPr/>
            <p:nvPr/>
          </p:nvSpPr>
          <p:spPr>
            <a:xfrm rot="1836033">
              <a:off x="4704230" y="1133191"/>
              <a:ext cx="1128765" cy="32124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6062"/>
                  </a:moveTo>
                  <a:lnTo>
                    <a:pt x="1128765" y="16062"/>
                  </a:lnTo>
                </a:path>
              </a:pathLst>
            </a:custGeom>
            <a:noFill/>
          </p:spPr>
          <p:style>
            <a:lnRef idx="2">
              <a:schemeClr val="accent4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2">
                <a:tint val="7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6" name="Straight Connector 14"/>
            <p:cNvSpPr/>
            <p:nvPr/>
          </p:nvSpPr>
          <p:spPr>
            <a:xfrm rot="1836033">
              <a:off x="5240394" y="1121034"/>
              <a:ext cx="56438" cy="5643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DO" sz="500" kern="1200" noProof="0"/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6578330" y="2448039"/>
            <a:ext cx="1739545" cy="869772"/>
            <a:chOff x="5754398" y="1001666"/>
            <a:chExt cx="1739545" cy="869772"/>
          </a:xfrm>
        </p:grpSpPr>
        <p:sp>
          <p:nvSpPr>
            <p:cNvPr id="103" name="Rounded Rectangle 102"/>
            <p:cNvSpPr/>
            <p:nvPr/>
          </p:nvSpPr>
          <p:spPr>
            <a:xfrm>
              <a:off x="5754398" y="1001666"/>
              <a:ext cx="1739545" cy="86977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4" name="Rounded Rectangle 16"/>
            <p:cNvSpPr/>
            <p:nvPr/>
          </p:nvSpPr>
          <p:spPr>
            <a:xfrm>
              <a:off x="5779873" y="1027141"/>
              <a:ext cx="1688595" cy="81882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400" kern="1200" noProof="0" smtClean="0"/>
                <a:t>Protección por sobrecorrientes</a:t>
              </a:r>
              <a:endParaRPr lang="es-DO" sz="1400" kern="1200" noProof="0"/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2397136" y="4339397"/>
            <a:ext cx="1641133" cy="82056"/>
            <a:chOff x="1573204" y="2893024"/>
            <a:chExt cx="1641133" cy="82056"/>
          </a:xfrm>
        </p:grpSpPr>
        <p:sp>
          <p:nvSpPr>
            <p:cNvPr id="101" name="Straight Connector 17"/>
            <p:cNvSpPr/>
            <p:nvPr/>
          </p:nvSpPr>
          <p:spPr>
            <a:xfrm rot="2227701">
              <a:off x="1573204" y="2917991"/>
              <a:ext cx="1641133" cy="32124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6062"/>
                  </a:moveTo>
                  <a:lnTo>
                    <a:pt x="1641133" y="16062"/>
                  </a:lnTo>
                </a:path>
              </a:pathLst>
            </a:custGeom>
            <a:noFill/>
          </p:spPr>
          <p:style>
            <a:lnRef idx="2">
              <a:schemeClr val="accent3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2">
                <a:tint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2" name="Straight Connector 18"/>
            <p:cNvSpPr/>
            <p:nvPr/>
          </p:nvSpPr>
          <p:spPr>
            <a:xfrm rot="2227701">
              <a:off x="2352742" y="2893024"/>
              <a:ext cx="82056" cy="8205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DO" sz="500" kern="1200" noProof="0"/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3871929" y="4440836"/>
            <a:ext cx="1739545" cy="869772"/>
            <a:chOff x="3047997" y="2994463"/>
            <a:chExt cx="1739545" cy="869772"/>
          </a:xfrm>
        </p:grpSpPr>
        <p:sp>
          <p:nvSpPr>
            <p:cNvPr id="99" name="Rounded Rectangle 98"/>
            <p:cNvSpPr/>
            <p:nvPr/>
          </p:nvSpPr>
          <p:spPr>
            <a:xfrm>
              <a:off x="3047997" y="2994463"/>
              <a:ext cx="1739545" cy="86977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0" name="Rounded Rectangle 20"/>
            <p:cNvSpPr/>
            <p:nvPr/>
          </p:nvSpPr>
          <p:spPr>
            <a:xfrm>
              <a:off x="3073472" y="3019938"/>
              <a:ext cx="1688595" cy="81882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400" kern="1200" noProof="0" dirty="0" smtClean="0"/>
                <a:t>Capacitores </a:t>
              </a:r>
              <a:r>
                <a:rPr lang="es-DO" sz="1400" kern="1200" noProof="0" dirty="0" err="1" smtClean="0"/>
                <a:t>shunt</a:t>
              </a:r>
              <a:endParaRPr lang="es-DO" sz="1400" kern="1200" noProof="0" dirty="0"/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6061319" y="3685860"/>
            <a:ext cx="69358" cy="1387165"/>
            <a:chOff x="5237387" y="2239487"/>
            <a:chExt cx="69358" cy="1387165"/>
          </a:xfrm>
        </p:grpSpPr>
        <p:sp>
          <p:nvSpPr>
            <p:cNvPr id="97" name="Straight Connector 21"/>
            <p:cNvSpPr/>
            <p:nvPr/>
          </p:nvSpPr>
          <p:spPr>
            <a:xfrm rot="18858800">
              <a:off x="4578483" y="2917008"/>
              <a:ext cx="1387165" cy="32124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6062"/>
                  </a:moveTo>
                  <a:lnTo>
                    <a:pt x="1387165" y="16062"/>
                  </a:lnTo>
                </a:path>
              </a:pathLst>
            </a:custGeom>
            <a:noFill/>
          </p:spPr>
          <p:style>
            <a:lnRef idx="2">
              <a:schemeClr val="accent4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2">
                <a:tint val="7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8" name="Straight Connector 22"/>
            <p:cNvSpPr/>
            <p:nvPr/>
          </p:nvSpPr>
          <p:spPr>
            <a:xfrm rot="18858800">
              <a:off x="5237387" y="2898391"/>
              <a:ext cx="69358" cy="6935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DO" sz="500" kern="1200" noProof="0"/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6580522" y="3448277"/>
            <a:ext cx="1739545" cy="869772"/>
            <a:chOff x="5756590" y="2001904"/>
            <a:chExt cx="1739545" cy="869772"/>
          </a:xfrm>
        </p:grpSpPr>
        <p:sp>
          <p:nvSpPr>
            <p:cNvPr id="95" name="Rounded Rectangle 94"/>
            <p:cNvSpPr/>
            <p:nvPr/>
          </p:nvSpPr>
          <p:spPr>
            <a:xfrm>
              <a:off x="5756590" y="2001904"/>
              <a:ext cx="1739545" cy="86977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6" name="Rounded Rectangle 24"/>
            <p:cNvSpPr/>
            <p:nvPr/>
          </p:nvSpPr>
          <p:spPr>
            <a:xfrm>
              <a:off x="5782065" y="2027379"/>
              <a:ext cx="1688595" cy="81882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400" kern="1200" noProof="0" smtClean="0"/>
                <a:t>Protecciones de sobrecorriente</a:t>
              </a:r>
              <a:endParaRPr lang="es-DO" sz="1400" kern="1200" noProof="0"/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5611458" y="4855335"/>
            <a:ext cx="969078" cy="48453"/>
            <a:chOff x="4787526" y="3408962"/>
            <a:chExt cx="969078" cy="48453"/>
          </a:xfrm>
        </p:grpSpPr>
        <p:sp>
          <p:nvSpPr>
            <p:cNvPr id="93" name="Straight Connector 25"/>
            <p:cNvSpPr/>
            <p:nvPr/>
          </p:nvSpPr>
          <p:spPr>
            <a:xfrm rot="27245">
              <a:off x="4787526" y="3417127"/>
              <a:ext cx="969078" cy="32124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6062"/>
                  </a:moveTo>
                  <a:lnTo>
                    <a:pt x="969078" y="16062"/>
                  </a:lnTo>
                </a:path>
              </a:pathLst>
            </a:custGeom>
            <a:noFill/>
          </p:spPr>
          <p:style>
            <a:lnRef idx="2">
              <a:schemeClr val="accent4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2">
                <a:tint val="7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4" name="Straight Connector 26"/>
            <p:cNvSpPr/>
            <p:nvPr/>
          </p:nvSpPr>
          <p:spPr>
            <a:xfrm rot="27245">
              <a:off x="5247839" y="3408962"/>
              <a:ext cx="48453" cy="4845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DO" sz="500" kern="1200" noProof="0"/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6580522" y="4448516"/>
            <a:ext cx="1739545" cy="869772"/>
            <a:chOff x="5756590" y="3002143"/>
            <a:chExt cx="1739545" cy="869772"/>
          </a:xfrm>
        </p:grpSpPr>
        <p:sp>
          <p:nvSpPr>
            <p:cNvPr id="91" name="Rounded Rectangle 90"/>
            <p:cNvSpPr/>
            <p:nvPr/>
          </p:nvSpPr>
          <p:spPr>
            <a:xfrm>
              <a:off x="5756590" y="3002143"/>
              <a:ext cx="1739545" cy="86977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2" name="Rounded Rectangle 28"/>
            <p:cNvSpPr/>
            <p:nvPr/>
          </p:nvSpPr>
          <p:spPr>
            <a:xfrm>
              <a:off x="5782065" y="3027618"/>
              <a:ext cx="1688595" cy="81882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400" kern="1200" noProof="0" smtClean="0"/>
                <a:t>Protección de tensión</a:t>
              </a:r>
              <a:endParaRPr lang="es-DO" sz="1400" kern="1200" noProof="0"/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6061043" y="4680583"/>
            <a:ext cx="69909" cy="1398196"/>
            <a:chOff x="5237111" y="3234210"/>
            <a:chExt cx="69909" cy="1398196"/>
          </a:xfrm>
        </p:grpSpPr>
        <p:sp>
          <p:nvSpPr>
            <p:cNvPr id="89" name="Straight Connector 29"/>
            <p:cNvSpPr/>
            <p:nvPr/>
          </p:nvSpPr>
          <p:spPr>
            <a:xfrm rot="2767583">
              <a:off x="4572967" y="3917246"/>
              <a:ext cx="1398196" cy="32124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6062"/>
                  </a:moveTo>
                  <a:lnTo>
                    <a:pt x="1398196" y="16062"/>
                  </a:lnTo>
                </a:path>
              </a:pathLst>
            </a:custGeom>
            <a:noFill/>
          </p:spPr>
          <p:style>
            <a:lnRef idx="2">
              <a:schemeClr val="accent4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2">
                <a:tint val="7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0" name="Straight Connector 30"/>
            <p:cNvSpPr/>
            <p:nvPr/>
          </p:nvSpPr>
          <p:spPr>
            <a:xfrm rot="2767583">
              <a:off x="5237111" y="3898353"/>
              <a:ext cx="69909" cy="6990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DO" sz="500" kern="1200" noProof="0"/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6580522" y="5448754"/>
            <a:ext cx="1739545" cy="869772"/>
            <a:chOff x="5756590" y="4002381"/>
            <a:chExt cx="1739545" cy="869772"/>
          </a:xfrm>
        </p:grpSpPr>
        <p:sp>
          <p:nvSpPr>
            <p:cNvPr id="87" name="Rounded Rectangle 86"/>
            <p:cNvSpPr/>
            <p:nvPr/>
          </p:nvSpPr>
          <p:spPr>
            <a:xfrm>
              <a:off x="5756590" y="4002381"/>
              <a:ext cx="1739545" cy="86977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8" name="Rounded Rectangle 32"/>
            <p:cNvSpPr/>
            <p:nvPr/>
          </p:nvSpPr>
          <p:spPr>
            <a:xfrm>
              <a:off x="5782065" y="4027856"/>
              <a:ext cx="1688595" cy="81882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400" kern="1200" noProof="0" dirty="0" smtClean="0"/>
                <a:t>Falla de interruptor</a:t>
              </a:r>
              <a:endParaRPr lang="es-DO" sz="1400" kern="1200" noProof="0" dirty="0"/>
            </a:p>
          </p:txBody>
        </p:sp>
      </p:grpSp>
      <p:grpSp>
        <p:nvGrpSpPr>
          <p:cNvPr id="81" name="Group 80"/>
          <p:cNvGrpSpPr/>
          <p:nvPr/>
        </p:nvGrpSpPr>
        <p:grpSpPr>
          <a:xfrm>
            <a:off x="3159070" y="3685670"/>
            <a:ext cx="117266" cy="2345321"/>
            <a:chOff x="2335138" y="2239297"/>
            <a:chExt cx="117266" cy="2345321"/>
          </a:xfrm>
        </p:grpSpPr>
        <p:sp>
          <p:nvSpPr>
            <p:cNvPr id="85" name="Straight Connector 33"/>
            <p:cNvSpPr/>
            <p:nvPr/>
          </p:nvSpPr>
          <p:spPr>
            <a:xfrm rot="3365363">
              <a:off x="1221110" y="3395896"/>
              <a:ext cx="2345321" cy="32124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6062"/>
                  </a:moveTo>
                  <a:lnTo>
                    <a:pt x="2345321" y="16062"/>
                  </a:lnTo>
                </a:path>
              </a:pathLst>
            </a:custGeom>
            <a:noFill/>
          </p:spPr>
          <p:style>
            <a:lnRef idx="2">
              <a:schemeClr val="accent3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2">
                <a:tint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6" name="Straight Connector 34"/>
            <p:cNvSpPr/>
            <p:nvPr/>
          </p:nvSpPr>
          <p:spPr>
            <a:xfrm rot="3365363">
              <a:off x="2335138" y="3353325"/>
              <a:ext cx="117266" cy="11726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800" kern="1200"/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3871929" y="5396646"/>
            <a:ext cx="1739545" cy="869772"/>
            <a:chOff x="3047997" y="3950273"/>
            <a:chExt cx="1739545" cy="869772"/>
          </a:xfrm>
        </p:grpSpPr>
        <p:sp>
          <p:nvSpPr>
            <p:cNvPr id="83" name="Rounded Rectangle 82"/>
            <p:cNvSpPr/>
            <p:nvPr/>
          </p:nvSpPr>
          <p:spPr>
            <a:xfrm>
              <a:off x="3047997" y="3950273"/>
              <a:ext cx="1739545" cy="86977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4" name="Rounded Rectangle 36"/>
            <p:cNvSpPr/>
            <p:nvPr/>
          </p:nvSpPr>
          <p:spPr>
            <a:xfrm>
              <a:off x="3073472" y="3975748"/>
              <a:ext cx="1688595" cy="81882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kern="1200" noProof="0" dirty="0" err="1" smtClean="0"/>
                <a:t>Falla</a:t>
              </a:r>
              <a:r>
                <a:rPr lang="en-US" sz="1400" kern="1200" noProof="0" dirty="0" smtClean="0"/>
                <a:t> de </a:t>
              </a:r>
              <a:r>
                <a:rPr lang="en-US" sz="1400" kern="1200" noProof="0" dirty="0" err="1" smtClean="0"/>
                <a:t>interruptor</a:t>
              </a:r>
              <a:endParaRPr lang="es-DO" sz="1400" kern="1200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91608159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711995" y="67852"/>
            <a:ext cx="8077200" cy="851162"/>
          </a:xfrm>
        </p:spPr>
        <p:txBody>
          <a:bodyPr/>
          <a:lstStyle/>
          <a:p>
            <a:r>
              <a:rPr lang="es-CO" sz="3600" b="1" dirty="0" smtClean="0">
                <a:solidFill>
                  <a:schemeClr val="accent6">
                    <a:lumMod val="75000"/>
                  </a:schemeClr>
                </a:solidFill>
              </a:rPr>
              <a:t>Guía de protecciones del </a:t>
            </a:r>
            <a:r>
              <a:rPr lang="es-CO" sz="3600" b="1" dirty="0" err="1" smtClean="0">
                <a:solidFill>
                  <a:schemeClr val="accent6">
                    <a:lumMod val="75000"/>
                  </a:schemeClr>
                </a:solidFill>
              </a:rPr>
              <a:t>SENI</a:t>
            </a:r>
            <a:endParaRPr lang="es-ES" sz="3600" dirty="0"/>
          </a:p>
        </p:txBody>
      </p:sp>
      <p:sp>
        <p:nvSpPr>
          <p:cNvPr id="18" name="Content Placeholder 17"/>
          <p:cNvSpPr>
            <a:spLocks noGrp="1"/>
          </p:cNvSpPr>
          <p:nvPr>
            <p:ph idx="1"/>
          </p:nvPr>
        </p:nvSpPr>
        <p:spPr>
          <a:xfrm>
            <a:off x="908845" y="3276600"/>
            <a:ext cx="7683500" cy="685800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es-ES" dirty="0">
                <a:solidFill>
                  <a:srgbClr val="009900"/>
                </a:solidFill>
              </a:rPr>
              <a:t>Criterios de ajuste y coordinación de las protecciones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AF30EA-75F1-4F72-9BC1-E4876D18BB01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7668343" y="-24"/>
            <a:ext cx="1269841" cy="1052760"/>
            <a:chOff x="7643834" y="0"/>
            <a:chExt cx="1285884" cy="1000108"/>
          </a:xfrm>
        </p:grpSpPr>
        <p:pic>
          <p:nvPicPr>
            <p:cNvPr id="10" name="Picture 17" descr="logo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7643834" y="0"/>
              <a:ext cx="1285852" cy="833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1" name="Group 14"/>
            <p:cNvGrpSpPr/>
            <p:nvPr/>
          </p:nvGrpSpPr>
          <p:grpSpPr>
            <a:xfrm>
              <a:off x="7643834" y="142852"/>
              <a:ext cx="1285884" cy="857256"/>
              <a:chOff x="7643834" y="142852"/>
              <a:chExt cx="1285884" cy="857256"/>
            </a:xfrm>
          </p:grpSpPr>
          <p:sp>
            <p:nvSpPr>
              <p:cNvPr id="12" name="TextBox 11"/>
              <p:cNvSpPr txBox="1"/>
              <p:nvPr/>
            </p:nvSpPr>
            <p:spPr>
              <a:xfrm>
                <a:off x="7643834" y="714356"/>
                <a:ext cx="1285884" cy="285752"/>
              </a:xfrm>
              <a:prstGeom prst="rect">
                <a:avLst/>
              </a:prstGeom>
              <a:ln>
                <a:solidFill>
                  <a:srgbClr val="009ED6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en-US" sz="1600" b="1" dirty="0" smtClean="0">
                    <a:solidFill>
                      <a:srgbClr val="009ED6"/>
                    </a:solidFill>
                    <a:latin typeface="Malgun Gothic" pitchFamily="34" charset="-127"/>
                    <a:ea typeface="Malgun Gothic" pitchFamily="34" charset="-127"/>
                    <a:cs typeface="Calibri" pitchFamily="34" charset="0"/>
                  </a:rPr>
                  <a:t>OC-SENI</a:t>
                </a:r>
                <a:endParaRPr lang="en-US" sz="1600" b="1" dirty="0">
                  <a:solidFill>
                    <a:srgbClr val="009ED6"/>
                  </a:solidFill>
                  <a:latin typeface="Malgun Gothic" pitchFamily="34" charset="-127"/>
                  <a:ea typeface="Malgun Gothic" pitchFamily="34" charset="-127"/>
                  <a:cs typeface="Calibri" pitchFamily="34" charset="0"/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7643834" y="142852"/>
                <a:ext cx="1285884" cy="571504"/>
              </a:xfrm>
              <a:prstGeom prst="rect">
                <a:avLst/>
              </a:prstGeom>
              <a:noFill/>
              <a:ln>
                <a:solidFill>
                  <a:srgbClr val="009ED6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14" name="Rectangle 13"/>
          <p:cNvSpPr/>
          <p:nvPr/>
        </p:nvSpPr>
        <p:spPr>
          <a:xfrm>
            <a:off x="3071802" y="6321382"/>
            <a:ext cx="6072198" cy="36576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>
                <a:solidFill>
                  <a:srgbClr val="FF6600"/>
                </a:solidFill>
              </a:rPr>
              <a:t>           </a:t>
            </a:r>
          </a:p>
        </p:txBody>
      </p:sp>
      <p:sp>
        <p:nvSpPr>
          <p:cNvPr id="15" name="Footer Placeholder 4"/>
          <p:cNvSpPr txBox="1">
            <a:spLocks/>
          </p:cNvSpPr>
          <p:nvPr/>
        </p:nvSpPr>
        <p:spPr>
          <a:xfrm>
            <a:off x="2857488" y="6362215"/>
            <a:ext cx="37862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lang="es-ES" sz="800">
                <a:solidFill>
                  <a:schemeClr val="tx1">
                    <a:tint val="75000"/>
                  </a:schemeClr>
                </a:solidFill>
                <a:latin typeface="Malgun Gothic" pitchFamily="34" charset="-127"/>
                <a:ea typeface="Malgun Gothic" pitchFamily="34" charset="-127"/>
                <a:cs typeface="Calibri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9ED6"/>
                </a:solidFill>
                <a:effectLst/>
                <a:uLnTx/>
                <a:uFillTx/>
                <a:latin typeface="Malgun Gothic" pitchFamily="34" charset="-127"/>
                <a:ea typeface="Malgun Gothic" pitchFamily="34" charset="-127"/>
                <a:cs typeface="Calibri" pitchFamily="34" charset="0"/>
              </a:rPr>
              <a:t>ORGANISMO COORDINADOR DEL SISTEMA ELÉCTRICO NACIONAL INTERCONECTADO DE LA REPÚBLICA DOMINICANA, INC.</a:t>
            </a:r>
            <a:endParaRPr kumimoji="0" lang="es-MX" sz="800" b="0" i="0" u="none" strike="noStrike" kern="1200" cap="none" spc="0" normalizeH="0" baseline="0" noProof="0" dirty="0">
              <a:ln>
                <a:noFill/>
              </a:ln>
              <a:solidFill>
                <a:srgbClr val="009ED6"/>
              </a:solidFill>
              <a:effectLst/>
              <a:uLnTx/>
              <a:uFillTx/>
              <a:latin typeface="Malgun Gothic" pitchFamily="34" charset="-127"/>
              <a:ea typeface="Malgun Gothic" pitchFamily="34" charset="-127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05723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711995" y="67852"/>
            <a:ext cx="8077200" cy="851162"/>
          </a:xfrm>
        </p:spPr>
        <p:txBody>
          <a:bodyPr/>
          <a:lstStyle/>
          <a:p>
            <a:r>
              <a:rPr lang="es-CO" sz="3600" b="1" dirty="0" smtClean="0">
                <a:solidFill>
                  <a:schemeClr val="accent6">
                    <a:lumMod val="75000"/>
                  </a:schemeClr>
                </a:solidFill>
              </a:rPr>
              <a:t>Guía de protecciones del </a:t>
            </a:r>
            <a:r>
              <a:rPr lang="es-CO" sz="3600" b="1" dirty="0" err="1" smtClean="0">
                <a:solidFill>
                  <a:schemeClr val="accent6">
                    <a:lumMod val="75000"/>
                  </a:schemeClr>
                </a:solidFill>
              </a:rPr>
              <a:t>SENI</a:t>
            </a:r>
            <a:endParaRPr lang="es-ES" sz="3600" dirty="0"/>
          </a:p>
        </p:txBody>
      </p:sp>
      <p:sp>
        <p:nvSpPr>
          <p:cNvPr id="18" name="Content Placeholder 17"/>
          <p:cNvSpPr>
            <a:spLocks noGrp="1"/>
          </p:cNvSpPr>
          <p:nvPr>
            <p:ph idx="1"/>
          </p:nvPr>
        </p:nvSpPr>
        <p:spPr>
          <a:xfrm>
            <a:off x="639231" y="1066800"/>
            <a:ext cx="8305800" cy="685800"/>
          </a:xfrm>
        </p:spPr>
        <p:txBody>
          <a:bodyPr>
            <a:normAutofit fontScale="85000" lnSpcReduction="10000"/>
          </a:bodyPr>
          <a:lstStyle/>
          <a:p>
            <a:pPr>
              <a:buFont typeface="Wingdings" pitchFamily="2" charset="2"/>
              <a:buChar char="q"/>
            </a:pPr>
            <a:r>
              <a:rPr lang="es-ES" dirty="0" smtClean="0">
                <a:solidFill>
                  <a:srgbClr val="009900"/>
                </a:solidFill>
              </a:rPr>
              <a:t>Criterios de ajuste y coordinación de las protecciones</a:t>
            </a:r>
            <a:endParaRPr lang="es-ES" dirty="0">
              <a:solidFill>
                <a:srgbClr val="0099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AF30EA-75F1-4F72-9BC1-E4876D18BB01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7668343" y="-24"/>
            <a:ext cx="1269841" cy="1052760"/>
            <a:chOff x="7643834" y="0"/>
            <a:chExt cx="1285884" cy="1000108"/>
          </a:xfrm>
        </p:grpSpPr>
        <p:pic>
          <p:nvPicPr>
            <p:cNvPr id="10" name="Picture 17" descr="logo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7643834" y="0"/>
              <a:ext cx="1285852" cy="833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1" name="Group 14"/>
            <p:cNvGrpSpPr/>
            <p:nvPr/>
          </p:nvGrpSpPr>
          <p:grpSpPr>
            <a:xfrm>
              <a:off x="7643834" y="142852"/>
              <a:ext cx="1285884" cy="857256"/>
              <a:chOff x="7643834" y="142852"/>
              <a:chExt cx="1285884" cy="857256"/>
            </a:xfrm>
          </p:grpSpPr>
          <p:sp>
            <p:nvSpPr>
              <p:cNvPr id="12" name="TextBox 11"/>
              <p:cNvSpPr txBox="1"/>
              <p:nvPr/>
            </p:nvSpPr>
            <p:spPr>
              <a:xfrm>
                <a:off x="7643834" y="714356"/>
                <a:ext cx="1285884" cy="285752"/>
              </a:xfrm>
              <a:prstGeom prst="rect">
                <a:avLst/>
              </a:prstGeom>
              <a:ln>
                <a:solidFill>
                  <a:srgbClr val="009ED6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en-US" sz="1600" b="1" dirty="0" smtClean="0">
                    <a:solidFill>
                      <a:srgbClr val="009ED6"/>
                    </a:solidFill>
                    <a:latin typeface="Malgun Gothic" pitchFamily="34" charset="-127"/>
                    <a:ea typeface="Malgun Gothic" pitchFamily="34" charset="-127"/>
                    <a:cs typeface="Calibri" pitchFamily="34" charset="0"/>
                  </a:rPr>
                  <a:t>OC-SENI</a:t>
                </a:r>
                <a:endParaRPr lang="en-US" sz="1600" b="1" dirty="0">
                  <a:solidFill>
                    <a:srgbClr val="009ED6"/>
                  </a:solidFill>
                  <a:latin typeface="Malgun Gothic" pitchFamily="34" charset="-127"/>
                  <a:ea typeface="Malgun Gothic" pitchFamily="34" charset="-127"/>
                  <a:cs typeface="Calibri" pitchFamily="34" charset="0"/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7643834" y="142852"/>
                <a:ext cx="1285884" cy="571504"/>
              </a:xfrm>
              <a:prstGeom prst="rect">
                <a:avLst/>
              </a:prstGeom>
              <a:noFill/>
              <a:ln>
                <a:solidFill>
                  <a:srgbClr val="009ED6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14" name="Rectangle 13"/>
          <p:cNvSpPr/>
          <p:nvPr/>
        </p:nvSpPr>
        <p:spPr>
          <a:xfrm>
            <a:off x="3071802" y="6321382"/>
            <a:ext cx="6072198" cy="36576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>
                <a:solidFill>
                  <a:srgbClr val="FF6600"/>
                </a:solidFill>
              </a:rPr>
              <a:t>           </a:t>
            </a:r>
          </a:p>
        </p:txBody>
      </p:sp>
      <p:sp>
        <p:nvSpPr>
          <p:cNvPr id="15" name="Footer Placeholder 4"/>
          <p:cNvSpPr txBox="1">
            <a:spLocks/>
          </p:cNvSpPr>
          <p:nvPr/>
        </p:nvSpPr>
        <p:spPr>
          <a:xfrm>
            <a:off x="2857488" y="6362215"/>
            <a:ext cx="37862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lang="es-ES" sz="800">
                <a:solidFill>
                  <a:schemeClr val="tx1">
                    <a:tint val="75000"/>
                  </a:schemeClr>
                </a:solidFill>
                <a:latin typeface="Malgun Gothic" pitchFamily="34" charset="-127"/>
                <a:ea typeface="Malgun Gothic" pitchFamily="34" charset="-127"/>
                <a:cs typeface="Calibri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9ED6"/>
                </a:solidFill>
                <a:effectLst/>
                <a:uLnTx/>
                <a:uFillTx/>
                <a:latin typeface="Malgun Gothic" pitchFamily="34" charset="-127"/>
                <a:ea typeface="Malgun Gothic" pitchFamily="34" charset="-127"/>
                <a:cs typeface="Calibri" pitchFamily="34" charset="0"/>
              </a:rPr>
              <a:t>ORGANISMO COORDINADOR DEL SISTEMA ELÉCTRICO NACIONAL INTERCONECTADO DE LA REPÚBLICA DOMINICANA, INC.</a:t>
            </a:r>
            <a:endParaRPr kumimoji="0" lang="es-MX" sz="800" b="0" i="0" u="none" strike="noStrike" kern="1200" cap="none" spc="0" normalizeH="0" baseline="0" noProof="0" dirty="0">
              <a:ln>
                <a:noFill/>
              </a:ln>
              <a:solidFill>
                <a:srgbClr val="009ED6"/>
              </a:solidFill>
              <a:effectLst/>
              <a:uLnTx/>
              <a:uFillTx/>
              <a:latin typeface="Malgun Gothic" pitchFamily="34" charset="-127"/>
              <a:ea typeface="Malgun Gothic" pitchFamily="34" charset="-127"/>
              <a:cs typeface="Calibri" pitchFamily="34" charset="0"/>
            </a:endParaRP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058788444"/>
              </p:ext>
            </p:extLst>
          </p:nvPr>
        </p:nvGraphicFramePr>
        <p:xfrm>
          <a:off x="9156700" y="1752600"/>
          <a:ext cx="8176184" cy="431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58" name="Group 57"/>
          <p:cNvGrpSpPr/>
          <p:nvPr/>
        </p:nvGrpSpPr>
        <p:grpSpPr>
          <a:xfrm>
            <a:off x="752400" y="3650898"/>
            <a:ext cx="1562903" cy="521400"/>
            <a:chOff x="6591" y="1898299"/>
            <a:chExt cx="1562903" cy="521400"/>
          </a:xfrm>
        </p:grpSpPr>
        <p:sp>
          <p:nvSpPr>
            <p:cNvPr id="158" name="Rounded Rectangle 157"/>
            <p:cNvSpPr/>
            <p:nvPr/>
          </p:nvSpPr>
          <p:spPr>
            <a:xfrm>
              <a:off x="6591" y="1898299"/>
              <a:ext cx="1562903" cy="521400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9" name="Rounded Rectangle 4"/>
            <p:cNvSpPr/>
            <p:nvPr/>
          </p:nvSpPr>
          <p:spPr>
            <a:xfrm>
              <a:off x="21862" y="1913570"/>
              <a:ext cx="1532361" cy="49085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160" tIns="10160" rIns="10160" bIns="101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kern="1200" dirty="0" err="1" smtClean="0"/>
                <a:t>Líneas</a:t>
              </a:r>
              <a:r>
                <a:rPr lang="en-US" sz="1600" kern="1200" dirty="0" smtClean="0"/>
                <a:t> de </a:t>
              </a:r>
              <a:r>
                <a:rPr lang="en-US" sz="1600" kern="1200" dirty="0" err="1" smtClean="0"/>
                <a:t>transmisión</a:t>
              </a:r>
              <a:endParaRPr lang="es-DO" sz="1600" kern="1200" dirty="0"/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2315304" y="3895311"/>
            <a:ext cx="183109" cy="32575"/>
            <a:chOff x="1569495" y="2142712"/>
            <a:chExt cx="183109" cy="32575"/>
          </a:xfrm>
        </p:grpSpPr>
        <p:sp>
          <p:nvSpPr>
            <p:cNvPr id="156" name="Straight Connector 5"/>
            <p:cNvSpPr/>
            <p:nvPr/>
          </p:nvSpPr>
          <p:spPr>
            <a:xfrm>
              <a:off x="1569495" y="2142712"/>
              <a:ext cx="183109" cy="32575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6287"/>
                  </a:moveTo>
                  <a:lnTo>
                    <a:pt x="183109" y="16287"/>
                  </a:lnTo>
                </a:path>
              </a:pathLst>
            </a:custGeom>
            <a:noFill/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3">
                <a:tint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57" name="Straight Connector 6"/>
            <p:cNvSpPr/>
            <p:nvPr/>
          </p:nvSpPr>
          <p:spPr>
            <a:xfrm>
              <a:off x="1656473" y="2154422"/>
              <a:ext cx="9155" cy="915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600" kern="1200"/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2498414" y="3651641"/>
            <a:ext cx="1598803" cy="519915"/>
            <a:chOff x="1752605" y="1899042"/>
            <a:chExt cx="1598803" cy="519915"/>
          </a:xfrm>
        </p:grpSpPr>
        <p:sp>
          <p:nvSpPr>
            <p:cNvPr id="154" name="Rounded Rectangle 153"/>
            <p:cNvSpPr/>
            <p:nvPr/>
          </p:nvSpPr>
          <p:spPr>
            <a:xfrm>
              <a:off x="1752605" y="1899042"/>
              <a:ext cx="1598803" cy="519915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5" name="Rounded Rectangle 8"/>
            <p:cNvSpPr/>
            <p:nvPr/>
          </p:nvSpPr>
          <p:spPr>
            <a:xfrm>
              <a:off x="1767833" y="1914270"/>
              <a:ext cx="1568347" cy="48945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160" tIns="10160" rIns="10160" bIns="101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kern="1200" dirty="0" err="1" smtClean="0"/>
                <a:t>Protección</a:t>
              </a:r>
              <a:r>
                <a:rPr lang="en-US" sz="1600" kern="1200" dirty="0" smtClean="0"/>
                <a:t> de </a:t>
              </a:r>
              <a:r>
                <a:rPr lang="en-US" sz="1600" kern="1200" dirty="0" err="1" smtClean="0"/>
                <a:t>distancia</a:t>
              </a:r>
              <a:endParaRPr lang="es-DO" sz="1600" kern="1200" dirty="0"/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4581881" y="2112093"/>
            <a:ext cx="97886" cy="1957735"/>
            <a:chOff x="3836072" y="359494"/>
            <a:chExt cx="97886" cy="1957735"/>
          </a:xfrm>
        </p:grpSpPr>
        <p:sp>
          <p:nvSpPr>
            <p:cNvPr id="152" name="Straight Connector 9"/>
            <p:cNvSpPr/>
            <p:nvPr/>
          </p:nvSpPr>
          <p:spPr>
            <a:xfrm rot="18181998">
              <a:off x="2906148" y="1322074"/>
              <a:ext cx="1957735" cy="32575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6287"/>
                  </a:moveTo>
                  <a:lnTo>
                    <a:pt x="1957735" y="16287"/>
                  </a:lnTo>
                </a:path>
              </a:pathLst>
            </a:custGeom>
            <a:noFill/>
          </p:spPr>
          <p:style>
            <a:lnRef idx="2">
              <a:schemeClr val="accent3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4">
                <a:tint val="7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53" name="Straight Connector 10"/>
            <p:cNvSpPr/>
            <p:nvPr/>
          </p:nvSpPr>
          <p:spPr>
            <a:xfrm rot="18181998">
              <a:off x="3836072" y="1289418"/>
              <a:ext cx="97886" cy="9788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600" kern="1200"/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5164431" y="1879597"/>
            <a:ext cx="1562903" cy="781451"/>
            <a:chOff x="4418622" y="126998"/>
            <a:chExt cx="1562903" cy="781451"/>
          </a:xfrm>
        </p:grpSpPr>
        <p:sp>
          <p:nvSpPr>
            <p:cNvPr id="150" name="Rounded Rectangle 149"/>
            <p:cNvSpPr/>
            <p:nvPr/>
          </p:nvSpPr>
          <p:spPr>
            <a:xfrm>
              <a:off x="4418622" y="126998"/>
              <a:ext cx="1562903" cy="781451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1" name="Rounded Rectangle 12"/>
            <p:cNvSpPr/>
            <p:nvPr/>
          </p:nvSpPr>
          <p:spPr>
            <a:xfrm>
              <a:off x="4441510" y="149886"/>
              <a:ext cx="1517127" cy="73567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160" tIns="10160" rIns="10160" bIns="10160" numCol="1" spcCol="1270" anchor="ctr" anchorCtr="0">
              <a:noAutofit/>
            </a:bodyPr>
            <a:lstStyle/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600" kern="1200" dirty="0" smtClean="0"/>
                <a:t>Z1: 80% </a:t>
              </a:r>
              <a:r>
                <a:rPr lang="es-ES" sz="1600" kern="1200" dirty="0" smtClean="0"/>
                <a:t>LP</a:t>
              </a:r>
              <a:endParaRPr lang="es-DO" sz="1600" kern="1200" dirty="0"/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6727335" y="2254035"/>
            <a:ext cx="625161" cy="32575"/>
            <a:chOff x="5981526" y="501436"/>
            <a:chExt cx="625161" cy="32575"/>
          </a:xfrm>
        </p:grpSpPr>
        <p:sp>
          <p:nvSpPr>
            <p:cNvPr id="148" name="Straight Connector 13"/>
            <p:cNvSpPr/>
            <p:nvPr/>
          </p:nvSpPr>
          <p:spPr>
            <a:xfrm>
              <a:off x="5981526" y="501436"/>
              <a:ext cx="625161" cy="32575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6287"/>
                  </a:moveTo>
                  <a:lnTo>
                    <a:pt x="625161" y="16287"/>
                  </a:lnTo>
                </a:path>
              </a:pathLst>
            </a:custGeom>
            <a:noFill/>
          </p:spPr>
          <p:style>
            <a:lnRef idx="2">
              <a:schemeClr val="accent4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5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49" name="Straight Connector 14"/>
            <p:cNvSpPr/>
            <p:nvPr/>
          </p:nvSpPr>
          <p:spPr>
            <a:xfrm>
              <a:off x="6278478" y="502095"/>
              <a:ext cx="31258" cy="3125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000" kern="1200"/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7352497" y="1879597"/>
            <a:ext cx="1562903" cy="781451"/>
            <a:chOff x="6606688" y="126998"/>
            <a:chExt cx="1562903" cy="781451"/>
          </a:xfrm>
        </p:grpSpPr>
        <p:sp>
          <p:nvSpPr>
            <p:cNvPr id="146" name="Rounded Rectangle 145"/>
            <p:cNvSpPr/>
            <p:nvPr/>
          </p:nvSpPr>
          <p:spPr>
            <a:xfrm>
              <a:off x="6606688" y="126998"/>
              <a:ext cx="1562903" cy="781451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7" name="Rounded Rectangle 16"/>
            <p:cNvSpPr/>
            <p:nvPr/>
          </p:nvSpPr>
          <p:spPr>
            <a:xfrm>
              <a:off x="6629576" y="149886"/>
              <a:ext cx="1517127" cy="73567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160" tIns="10160" rIns="10160" bIns="10160" numCol="1" spcCol="1270" anchor="ctr" anchorCtr="0">
              <a:noAutofit/>
            </a:bodyPr>
            <a:lstStyle/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600" kern="1200" dirty="0" smtClean="0"/>
                <a:t>Instantáneo</a:t>
              </a:r>
              <a:endParaRPr lang="es-DO" sz="1600" kern="1200" dirty="0"/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3980746" y="3507792"/>
            <a:ext cx="1300156" cy="65007"/>
            <a:chOff x="3234937" y="1755193"/>
            <a:chExt cx="1300156" cy="65007"/>
          </a:xfrm>
        </p:grpSpPr>
        <p:sp>
          <p:nvSpPr>
            <p:cNvPr id="144" name="Straight Connector 17"/>
            <p:cNvSpPr/>
            <p:nvPr/>
          </p:nvSpPr>
          <p:spPr>
            <a:xfrm rot="19510104">
              <a:off x="3234937" y="1771409"/>
              <a:ext cx="1300156" cy="32575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6287"/>
                  </a:moveTo>
                  <a:lnTo>
                    <a:pt x="1300156" y="16287"/>
                  </a:lnTo>
                </a:path>
              </a:pathLst>
            </a:custGeom>
            <a:noFill/>
          </p:spPr>
          <p:style>
            <a:lnRef idx="2">
              <a:schemeClr val="accent3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4">
                <a:tint val="7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45" name="Straight Connector 18"/>
            <p:cNvSpPr/>
            <p:nvPr/>
          </p:nvSpPr>
          <p:spPr>
            <a:xfrm rot="19510104">
              <a:off x="3852512" y="1755193"/>
              <a:ext cx="65007" cy="6500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600" kern="1200"/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5164431" y="2778267"/>
            <a:ext cx="1562903" cy="781451"/>
            <a:chOff x="4418622" y="1025668"/>
            <a:chExt cx="1562903" cy="781451"/>
          </a:xfrm>
        </p:grpSpPr>
        <p:sp>
          <p:nvSpPr>
            <p:cNvPr id="142" name="Rounded Rectangle 141"/>
            <p:cNvSpPr/>
            <p:nvPr/>
          </p:nvSpPr>
          <p:spPr>
            <a:xfrm>
              <a:off x="4418622" y="1025668"/>
              <a:ext cx="1562903" cy="781451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3" name="Rounded Rectangle 20"/>
            <p:cNvSpPr/>
            <p:nvPr/>
          </p:nvSpPr>
          <p:spPr>
            <a:xfrm>
              <a:off x="4441510" y="1048556"/>
              <a:ext cx="1517127" cy="73567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lvl="0" algn="l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200" kern="1200" dirty="0" smtClean="0"/>
                <a:t>Z2: </a:t>
              </a:r>
              <a:r>
                <a:rPr lang="es-ES" sz="1200" kern="1200" dirty="0" smtClean="0"/>
                <a:t>100% </a:t>
              </a:r>
              <a:r>
                <a:rPr lang="en-US" sz="1200" kern="1200" dirty="0" smtClean="0"/>
                <a:t>LP + 50% </a:t>
              </a:r>
              <a:r>
                <a:rPr lang="en-US" sz="1200" kern="1200" dirty="0" err="1" smtClean="0"/>
                <a:t>línea</a:t>
              </a:r>
              <a:r>
                <a:rPr lang="en-US" sz="1200" kern="1200" dirty="0" smtClean="0"/>
                <a:t> </a:t>
              </a:r>
              <a:r>
                <a:rPr lang="en-US" sz="1200" kern="1200" dirty="0" err="1" smtClean="0"/>
                <a:t>más</a:t>
              </a:r>
              <a:r>
                <a:rPr lang="en-US" sz="1200" kern="1200" dirty="0" smtClean="0"/>
                <a:t> </a:t>
              </a:r>
              <a:r>
                <a:rPr lang="en-US" sz="1200" kern="1200" dirty="0" err="1" smtClean="0"/>
                <a:t>corta</a:t>
              </a:r>
              <a:r>
                <a:rPr lang="en-US" sz="1200" kern="1200" dirty="0" smtClean="0"/>
                <a:t/>
              </a:r>
              <a:br>
                <a:rPr lang="en-US" sz="1200" kern="1200" dirty="0" smtClean="0"/>
              </a:br>
              <a:endParaRPr lang="en-US" sz="1200" kern="1200" dirty="0" smtClean="0"/>
            </a:p>
            <a:p>
              <a:pPr lvl="0" algn="l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200" kern="1200" dirty="0" err="1" smtClean="0"/>
                <a:t>Mínimo</a:t>
              </a:r>
              <a:r>
                <a:rPr lang="en-US" sz="1200" kern="1200" dirty="0" smtClean="0"/>
                <a:t> valor 120% LP</a:t>
              </a:r>
              <a:endParaRPr lang="es-DO" sz="1200" kern="1200" dirty="0"/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6727335" y="3152705"/>
            <a:ext cx="625161" cy="32575"/>
            <a:chOff x="5981526" y="1400106"/>
            <a:chExt cx="625161" cy="32575"/>
          </a:xfrm>
        </p:grpSpPr>
        <p:sp>
          <p:nvSpPr>
            <p:cNvPr id="95" name="Straight Connector 21"/>
            <p:cNvSpPr/>
            <p:nvPr/>
          </p:nvSpPr>
          <p:spPr>
            <a:xfrm>
              <a:off x="5981526" y="1400106"/>
              <a:ext cx="625161" cy="32575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6287"/>
                  </a:moveTo>
                  <a:lnTo>
                    <a:pt x="625161" y="16287"/>
                  </a:lnTo>
                </a:path>
              </a:pathLst>
            </a:custGeom>
            <a:noFill/>
          </p:spPr>
          <p:style>
            <a:lnRef idx="2">
              <a:schemeClr val="accent4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5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41" name="Straight Connector 22"/>
            <p:cNvSpPr/>
            <p:nvPr/>
          </p:nvSpPr>
          <p:spPr>
            <a:xfrm>
              <a:off x="6278478" y="1400764"/>
              <a:ext cx="31258" cy="3125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000" kern="1200"/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7352497" y="2778267"/>
            <a:ext cx="1562903" cy="781451"/>
            <a:chOff x="6606688" y="1025668"/>
            <a:chExt cx="1562903" cy="781451"/>
          </a:xfrm>
        </p:grpSpPr>
        <p:sp>
          <p:nvSpPr>
            <p:cNvPr id="93" name="Rounded Rectangle 92"/>
            <p:cNvSpPr/>
            <p:nvPr/>
          </p:nvSpPr>
          <p:spPr>
            <a:xfrm>
              <a:off x="6606688" y="1025668"/>
              <a:ext cx="1562903" cy="781451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4" name="Rounded Rectangle 24"/>
            <p:cNvSpPr/>
            <p:nvPr/>
          </p:nvSpPr>
          <p:spPr>
            <a:xfrm>
              <a:off x="6629576" y="1048556"/>
              <a:ext cx="1517127" cy="73567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160" tIns="10160" rIns="10160" bIns="10160" numCol="1" spcCol="1270" anchor="ctr" anchorCtr="0">
              <a:noAutofit/>
            </a:bodyPr>
            <a:lstStyle/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600" kern="1200" dirty="0" smtClean="0"/>
                <a:t>300 milisegundos</a:t>
              </a:r>
              <a:endParaRPr lang="es-DO" sz="1600" kern="1200" dirty="0"/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4091543" y="3962666"/>
            <a:ext cx="1078563" cy="53928"/>
            <a:chOff x="3345734" y="2210067"/>
            <a:chExt cx="1078563" cy="53928"/>
          </a:xfrm>
        </p:grpSpPr>
        <p:sp>
          <p:nvSpPr>
            <p:cNvPr id="91" name="Straight Connector 25"/>
            <p:cNvSpPr/>
            <p:nvPr/>
          </p:nvSpPr>
          <p:spPr>
            <a:xfrm rot="499180">
              <a:off x="3345734" y="2220744"/>
              <a:ext cx="1078563" cy="32575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6287"/>
                  </a:moveTo>
                  <a:lnTo>
                    <a:pt x="1078563" y="16287"/>
                  </a:lnTo>
                </a:path>
              </a:pathLst>
            </a:custGeom>
            <a:noFill/>
          </p:spPr>
          <p:style>
            <a:lnRef idx="2">
              <a:schemeClr val="accent3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4">
                <a:tint val="7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2" name="Straight Connector 26"/>
            <p:cNvSpPr/>
            <p:nvPr/>
          </p:nvSpPr>
          <p:spPr>
            <a:xfrm rot="499180">
              <a:off x="3858051" y="2210067"/>
              <a:ext cx="53928" cy="5392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000" kern="1200"/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5164431" y="3676936"/>
            <a:ext cx="1562903" cy="781451"/>
            <a:chOff x="4418622" y="1924337"/>
            <a:chExt cx="1562903" cy="781451"/>
          </a:xfrm>
        </p:grpSpPr>
        <p:sp>
          <p:nvSpPr>
            <p:cNvPr id="89" name="Rounded Rectangle 88"/>
            <p:cNvSpPr/>
            <p:nvPr/>
          </p:nvSpPr>
          <p:spPr>
            <a:xfrm>
              <a:off x="4418622" y="1924337"/>
              <a:ext cx="1562903" cy="781451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0" name="Rounded Rectangle 28"/>
            <p:cNvSpPr/>
            <p:nvPr/>
          </p:nvSpPr>
          <p:spPr>
            <a:xfrm>
              <a:off x="4441510" y="1947225"/>
              <a:ext cx="1517127" cy="73567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lvl="0" algn="l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200" kern="1200" dirty="0" smtClean="0"/>
                <a:t>Z3 = 1.1 (LP + línea mas  larga)</a:t>
              </a:r>
              <a:endParaRPr lang="es-DO" sz="1200" kern="1200" dirty="0"/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6727335" y="4051374"/>
            <a:ext cx="625161" cy="32575"/>
            <a:chOff x="5981526" y="2298775"/>
            <a:chExt cx="625161" cy="32575"/>
          </a:xfrm>
        </p:grpSpPr>
        <p:sp>
          <p:nvSpPr>
            <p:cNvPr id="87" name="Straight Connector 29"/>
            <p:cNvSpPr/>
            <p:nvPr/>
          </p:nvSpPr>
          <p:spPr>
            <a:xfrm>
              <a:off x="5981526" y="2298775"/>
              <a:ext cx="625161" cy="32575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6287"/>
                  </a:moveTo>
                  <a:lnTo>
                    <a:pt x="625161" y="16287"/>
                  </a:lnTo>
                </a:path>
              </a:pathLst>
            </a:custGeom>
            <a:noFill/>
          </p:spPr>
          <p:style>
            <a:lnRef idx="2">
              <a:schemeClr val="accent4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5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8" name="Straight Connector 30"/>
            <p:cNvSpPr/>
            <p:nvPr/>
          </p:nvSpPr>
          <p:spPr>
            <a:xfrm>
              <a:off x="6278478" y="2299434"/>
              <a:ext cx="31258" cy="3125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000" kern="1200"/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7352497" y="3676936"/>
            <a:ext cx="1562903" cy="781451"/>
            <a:chOff x="6606688" y="1924337"/>
            <a:chExt cx="1562903" cy="781451"/>
          </a:xfrm>
        </p:grpSpPr>
        <p:sp>
          <p:nvSpPr>
            <p:cNvPr id="85" name="Rounded Rectangle 84"/>
            <p:cNvSpPr/>
            <p:nvPr/>
          </p:nvSpPr>
          <p:spPr>
            <a:xfrm>
              <a:off x="6606688" y="1924337"/>
              <a:ext cx="1562903" cy="781451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6" name="Rounded Rectangle 32"/>
            <p:cNvSpPr/>
            <p:nvPr/>
          </p:nvSpPr>
          <p:spPr>
            <a:xfrm>
              <a:off x="6629576" y="1947225"/>
              <a:ext cx="1517127" cy="73567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160" tIns="10160" rIns="10160" bIns="10160" numCol="1" spcCol="1270" anchor="ctr" anchorCtr="0">
              <a:noAutofit/>
            </a:bodyPr>
            <a:lstStyle/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600" kern="1200" dirty="0" smtClean="0"/>
                <a:t>600 milisegundos</a:t>
              </a:r>
              <a:endParaRPr lang="es-DO" sz="1600" kern="1200" dirty="0"/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4587842" y="3725941"/>
            <a:ext cx="85965" cy="1719319"/>
            <a:chOff x="3842033" y="1973342"/>
            <a:chExt cx="85965" cy="1719319"/>
          </a:xfrm>
        </p:grpSpPr>
        <p:sp>
          <p:nvSpPr>
            <p:cNvPr id="83" name="Straight Connector 33"/>
            <p:cNvSpPr/>
            <p:nvPr/>
          </p:nvSpPr>
          <p:spPr>
            <a:xfrm rot="3097883">
              <a:off x="3025356" y="2816714"/>
              <a:ext cx="1719319" cy="32575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6287"/>
                  </a:moveTo>
                  <a:lnTo>
                    <a:pt x="1719319" y="16287"/>
                  </a:lnTo>
                </a:path>
              </a:pathLst>
            </a:custGeom>
            <a:noFill/>
          </p:spPr>
          <p:style>
            <a:lnRef idx="2">
              <a:schemeClr val="accent3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4">
                <a:tint val="7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4" name="Straight Connector 34"/>
            <p:cNvSpPr/>
            <p:nvPr/>
          </p:nvSpPr>
          <p:spPr>
            <a:xfrm rot="3097883">
              <a:off x="3842033" y="2790019"/>
              <a:ext cx="85965" cy="8596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46672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050" kern="1200"/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5164431" y="4575606"/>
            <a:ext cx="1562903" cy="1367994"/>
            <a:chOff x="4418622" y="2823007"/>
            <a:chExt cx="1562903" cy="1367994"/>
          </a:xfrm>
        </p:grpSpPr>
        <p:sp>
          <p:nvSpPr>
            <p:cNvPr id="81" name="Rounded Rectangle 80"/>
            <p:cNvSpPr/>
            <p:nvPr/>
          </p:nvSpPr>
          <p:spPr>
            <a:xfrm>
              <a:off x="4418622" y="2823007"/>
              <a:ext cx="1562903" cy="1367994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2" name="Rounded Rectangle 36"/>
            <p:cNvSpPr/>
            <p:nvPr/>
          </p:nvSpPr>
          <p:spPr>
            <a:xfrm>
              <a:off x="4458689" y="2863074"/>
              <a:ext cx="1482769" cy="128786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lvl="0" algn="l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200" kern="1200" dirty="0" smtClean="0"/>
                <a:t>Z4: </a:t>
              </a:r>
              <a:r>
                <a:rPr lang="es-ES" sz="1200" kern="1200" dirty="0" smtClean="0"/>
                <a:t>Será utilizada solo cuando la zona 3 tenga que ser acortada para no alcanzar otro nivel de voltaje.</a:t>
              </a:r>
              <a:endParaRPr lang="es-DO" sz="1200" kern="1200" dirty="0"/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6727335" y="5243315"/>
            <a:ext cx="625161" cy="32575"/>
            <a:chOff x="5981526" y="3490716"/>
            <a:chExt cx="625161" cy="32575"/>
          </a:xfrm>
        </p:grpSpPr>
        <p:sp>
          <p:nvSpPr>
            <p:cNvPr id="79" name="Straight Connector 37"/>
            <p:cNvSpPr/>
            <p:nvPr/>
          </p:nvSpPr>
          <p:spPr>
            <a:xfrm>
              <a:off x="5981526" y="3490716"/>
              <a:ext cx="625161" cy="32575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6287"/>
                  </a:moveTo>
                  <a:lnTo>
                    <a:pt x="625161" y="16287"/>
                  </a:lnTo>
                </a:path>
              </a:pathLst>
            </a:custGeom>
            <a:noFill/>
          </p:spPr>
          <p:style>
            <a:lnRef idx="2">
              <a:schemeClr val="accent4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5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0" name="Straight Connector 38"/>
            <p:cNvSpPr/>
            <p:nvPr/>
          </p:nvSpPr>
          <p:spPr>
            <a:xfrm>
              <a:off x="6278478" y="3491375"/>
              <a:ext cx="31258" cy="3125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000" kern="1200"/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7352497" y="4868877"/>
            <a:ext cx="1562903" cy="781451"/>
            <a:chOff x="6606688" y="3116278"/>
            <a:chExt cx="1562903" cy="781451"/>
          </a:xfrm>
        </p:grpSpPr>
        <p:sp>
          <p:nvSpPr>
            <p:cNvPr id="77" name="Rounded Rectangle 76"/>
            <p:cNvSpPr/>
            <p:nvPr/>
          </p:nvSpPr>
          <p:spPr>
            <a:xfrm>
              <a:off x="6606688" y="3116278"/>
              <a:ext cx="1562903" cy="781451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8" name="Rounded Rectangle 40"/>
            <p:cNvSpPr/>
            <p:nvPr/>
          </p:nvSpPr>
          <p:spPr>
            <a:xfrm>
              <a:off x="6629576" y="3139166"/>
              <a:ext cx="1517127" cy="73567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160" tIns="10160" rIns="10160" bIns="10160" numCol="1" spcCol="1270" anchor="ctr" anchorCtr="0">
              <a:noAutofit/>
            </a:bodyPr>
            <a:lstStyle/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600" kern="1200" dirty="0" smtClean="0"/>
                <a:t>900 milisegundos</a:t>
              </a:r>
              <a:endParaRPr lang="es-DO" sz="16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829951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711995" y="67852"/>
            <a:ext cx="8077200" cy="851162"/>
          </a:xfrm>
        </p:spPr>
        <p:txBody>
          <a:bodyPr/>
          <a:lstStyle/>
          <a:p>
            <a:r>
              <a:rPr lang="es-CO" sz="3600" b="1" dirty="0" smtClean="0">
                <a:solidFill>
                  <a:schemeClr val="accent6">
                    <a:lumMod val="75000"/>
                  </a:schemeClr>
                </a:solidFill>
              </a:rPr>
              <a:t>Guía de protecciones del </a:t>
            </a:r>
            <a:r>
              <a:rPr lang="es-CO" sz="3600" b="1" dirty="0" err="1" smtClean="0">
                <a:solidFill>
                  <a:schemeClr val="accent6">
                    <a:lumMod val="75000"/>
                  </a:schemeClr>
                </a:solidFill>
              </a:rPr>
              <a:t>SENI</a:t>
            </a:r>
            <a:endParaRPr lang="es-ES" sz="3600" dirty="0"/>
          </a:p>
        </p:txBody>
      </p:sp>
      <p:sp>
        <p:nvSpPr>
          <p:cNvPr id="18" name="Content Placeholder 17"/>
          <p:cNvSpPr>
            <a:spLocks noGrp="1"/>
          </p:cNvSpPr>
          <p:nvPr>
            <p:ph idx="1"/>
          </p:nvPr>
        </p:nvSpPr>
        <p:spPr>
          <a:xfrm>
            <a:off x="639231" y="1066800"/>
            <a:ext cx="8305800" cy="685800"/>
          </a:xfrm>
        </p:spPr>
        <p:txBody>
          <a:bodyPr>
            <a:normAutofit fontScale="85000" lnSpcReduction="10000"/>
          </a:bodyPr>
          <a:lstStyle/>
          <a:p>
            <a:pPr>
              <a:buFont typeface="Wingdings" pitchFamily="2" charset="2"/>
              <a:buChar char="q"/>
            </a:pPr>
            <a:r>
              <a:rPr lang="es-ES" dirty="0" smtClean="0">
                <a:solidFill>
                  <a:srgbClr val="009900"/>
                </a:solidFill>
              </a:rPr>
              <a:t>Criterios de ajuste y coordinación de las protecciones</a:t>
            </a:r>
            <a:endParaRPr lang="es-ES" dirty="0">
              <a:solidFill>
                <a:srgbClr val="0099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AF30EA-75F1-4F72-9BC1-E4876D18BB01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7668343" y="-24"/>
            <a:ext cx="1269841" cy="1052760"/>
            <a:chOff x="7643834" y="0"/>
            <a:chExt cx="1285884" cy="1000108"/>
          </a:xfrm>
        </p:grpSpPr>
        <p:pic>
          <p:nvPicPr>
            <p:cNvPr id="10" name="Picture 17" descr="logo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7643834" y="0"/>
              <a:ext cx="1285852" cy="833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1" name="Group 14"/>
            <p:cNvGrpSpPr/>
            <p:nvPr/>
          </p:nvGrpSpPr>
          <p:grpSpPr>
            <a:xfrm>
              <a:off x="7643834" y="142852"/>
              <a:ext cx="1285884" cy="857256"/>
              <a:chOff x="7643834" y="142852"/>
              <a:chExt cx="1285884" cy="857256"/>
            </a:xfrm>
          </p:grpSpPr>
          <p:sp>
            <p:nvSpPr>
              <p:cNvPr id="12" name="TextBox 11"/>
              <p:cNvSpPr txBox="1"/>
              <p:nvPr/>
            </p:nvSpPr>
            <p:spPr>
              <a:xfrm>
                <a:off x="7643834" y="714356"/>
                <a:ext cx="1285884" cy="285752"/>
              </a:xfrm>
              <a:prstGeom prst="rect">
                <a:avLst/>
              </a:prstGeom>
              <a:ln>
                <a:solidFill>
                  <a:srgbClr val="009ED6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en-US" sz="1600" b="1" dirty="0" smtClean="0">
                    <a:solidFill>
                      <a:srgbClr val="009ED6"/>
                    </a:solidFill>
                    <a:latin typeface="Malgun Gothic" pitchFamily="34" charset="-127"/>
                    <a:ea typeface="Malgun Gothic" pitchFamily="34" charset="-127"/>
                    <a:cs typeface="Calibri" pitchFamily="34" charset="0"/>
                  </a:rPr>
                  <a:t>OC-SENI</a:t>
                </a:r>
                <a:endParaRPr lang="en-US" sz="1600" b="1" dirty="0">
                  <a:solidFill>
                    <a:srgbClr val="009ED6"/>
                  </a:solidFill>
                  <a:latin typeface="Malgun Gothic" pitchFamily="34" charset="-127"/>
                  <a:ea typeface="Malgun Gothic" pitchFamily="34" charset="-127"/>
                  <a:cs typeface="Calibri" pitchFamily="34" charset="0"/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7643834" y="142852"/>
                <a:ext cx="1285884" cy="571504"/>
              </a:xfrm>
              <a:prstGeom prst="rect">
                <a:avLst/>
              </a:prstGeom>
              <a:noFill/>
              <a:ln>
                <a:solidFill>
                  <a:srgbClr val="009ED6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14" name="Rectangle 13"/>
          <p:cNvSpPr/>
          <p:nvPr/>
        </p:nvSpPr>
        <p:spPr>
          <a:xfrm>
            <a:off x="3071802" y="6321382"/>
            <a:ext cx="6072198" cy="36576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>
                <a:solidFill>
                  <a:srgbClr val="FF6600"/>
                </a:solidFill>
              </a:rPr>
              <a:t>           </a:t>
            </a:r>
          </a:p>
        </p:txBody>
      </p:sp>
      <p:sp>
        <p:nvSpPr>
          <p:cNvPr id="15" name="Footer Placeholder 4"/>
          <p:cNvSpPr txBox="1">
            <a:spLocks/>
          </p:cNvSpPr>
          <p:nvPr/>
        </p:nvSpPr>
        <p:spPr>
          <a:xfrm>
            <a:off x="2857488" y="6362215"/>
            <a:ext cx="37862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lang="es-ES" sz="800">
                <a:solidFill>
                  <a:schemeClr val="tx1">
                    <a:tint val="75000"/>
                  </a:schemeClr>
                </a:solidFill>
                <a:latin typeface="Malgun Gothic" pitchFamily="34" charset="-127"/>
                <a:ea typeface="Malgun Gothic" pitchFamily="34" charset="-127"/>
                <a:cs typeface="Calibri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9ED6"/>
                </a:solidFill>
                <a:effectLst/>
                <a:uLnTx/>
                <a:uFillTx/>
                <a:latin typeface="Malgun Gothic" pitchFamily="34" charset="-127"/>
                <a:ea typeface="Malgun Gothic" pitchFamily="34" charset="-127"/>
                <a:cs typeface="Calibri" pitchFamily="34" charset="0"/>
              </a:rPr>
              <a:t>ORGANISMO COORDINADOR DEL SISTEMA ELÉCTRICO NACIONAL INTERCONECTADO DE LA REPÚBLICA DOMINICANA, INC.</a:t>
            </a:r>
            <a:endParaRPr kumimoji="0" lang="es-MX" sz="800" b="0" i="0" u="none" strike="noStrike" kern="1200" cap="none" spc="0" normalizeH="0" baseline="0" noProof="0" dirty="0">
              <a:ln>
                <a:noFill/>
              </a:ln>
              <a:solidFill>
                <a:srgbClr val="009ED6"/>
              </a:solidFill>
              <a:effectLst/>
              <a:uLnTx/>
              <a:uFillTx/>
              <a:latin typeface="Malgun Gothic" pitchFamily="34" charset="-127"/>
              <a:ea typeface="Malgun Gothic" pitchFamily="34" charset="-127"/>
              <a:cs typeface="Calibri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Diagram 1"/>
              <p:cNvGraphicFramePr/>
              <p:nvPr>
                <p:extLst>
                  <p:ext uri="{D42A27DB-BD31-4B8C-83A1-F6EECF244321}">
                    <p14:modId xmlns:p14="http://schemas.microsoft.com/office/powerpoint/2010/main" val="515566952"/>
                  </p:ext>
                </p:extLst>
              </p:nvPr>
            </p:nvGraphicFramePr>
            <p:xfrm>
              <a:off x="9220200" y="1752600"/>
              <a:ext cx="8176184" cy="4318000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4" r:lo="rId5" r:qs="rId6" r:cs="rId7"/>
              </a:graphicData>
            </a:graphic>
          </p:graphicFrame>
        </mc:Choice>
        <mc:Fallback xmlns="">
          <p:graphicFrame>
            <p:nvGraphicFramePr>
              <p:cNvPr id="2" name="Diagram 1"/>
              <p:cNvGraphicFramePr/>
              <p:nvPr>
                <p:extLst>
                  <p:ext uri="{D42A27DB-BD31-4B8C-83A1-F6EECF244321}">
                    <p14:modId xmlns:p14="http://schemas.microsoft.com/office/powerpoint/2010/main" val="515566952"/>
                  </p:ext>
                </p:extLst>
              </p:nvPr>
            </p:nvGraphicFramePr>
            <p:xfrm>
              <a:off x="9220200" y="1752600"/>
              <a:ext cx="8176184" cy="4318000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9" r:lo="rId10" r:qs="rId11" r:cs="rId12"/>
              </a:graphicData>
            </a:graphic>
          </p:graphicFrame>
        </mc:Fallback>
      </mc:AlternateContent>
      <p:grpSp>
        <p:nvGrpSpPr>
          <p:cNvPr id="97" name="Group 96"/>
          <p:cNvGrpSpPr/>
          <p:nvPr/>
        </p:nvGrpSpPr>
        <p:grpSpPr>
          <a:xfrm>
            <a:off x="755228" y="3437580"/>
            <a:ext cx="1259590" cy="420212"/>
            <a:chOff x="8005" y="2167580"/>
            <a:chExt cx="1259590" cy="420212"/>
          </a:xfrm>
        </p:grpSpPr>
        <p:sp>
          <p:nvSpPr>
            <p:cNvPr id="128" name="Rounded Rectangle 127"/>
            <p:cNvSpPr/>
            <p:nvPr/>
          </p:nvSpPr>
          <p:spPr>
            <a:xfrm>
              <a:off x="8005" y="2167580"/>
              <a:ext cx="1259590" cy="42021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9" name="Rounded Rectangle 4"/>
            <p:cNvSpPr/>
            <p:nvPr/>
          </p:nvSpPr>
          <p:spPr>
            <a:xfrm>
              <a:off x="20313" y="2179888"/>
              <a:ext cx="1234974" cy="39559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160" tIns="10160" rIns="10160" bIns="101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600" kern="1200" noProof="0" dirty="0" smtClean="0"/>
                <a:t>Líneas de transmisión</a:t>
              </a:r>
              <a:endParaRPr lang="es-DO" sz="1600" kern="1200" noProof="0" dirty="0"/>
            </a:p>
          </p:txBody>
        </p:sp>
      </p:grpSp>
      <p:grpSp>
        <p:nvGrpSpPr>
          <p:cNvPr id="98" name="Group 97"/>
          <p:cNvGrpSpPr/>
          <p:nvPr/>
        </p:nvGrpSpPr>
        <p:grpSpPr>
          <a:xfrm>
            <a:off x="2014819" y="3634560"/>
            <a:ext cx="147573" cy="26253"/>
            <a:chOff x="1267596" y="2364560"/>
            <a:chExt cx="147573" cy="26253"/>
          </a:xfrm>
        </p:grpSpPr>
        <p:sp>
          <p:nvSpPr>
            <p:cNvPr id="126" name="Straight Connector 5"/>
            <p:cNvSpPr/>
            <p:nvPr/>
          </p:nvSpPr>
          <p:spPr>
            <a:xfrm>
              <a:off x="1267596" y="2364560"/>
              <a:ext cx="147573" cy="26253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3126"/>
                  </a:moveTo>
                  <a:lnTo>
                    <a:pt x="147573" y="13126"/>
                  </a:lnTo>
                </a:path>
              </a:pathLst>
            </a:custGeom>
            <a:noFill/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3">
                <a:tint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7" name="Straight Connector 6"/>
            <p:cNvSpPr/>
            <p:nvPr/>
          </p:nvSpPr>
          <p:spPr>
            <a:xfrm>
              <a:off x="1337694" y="2373997"/>
              <a:ext cx="7378" cy="737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DO" sz="1600" kern="1200" noProof="0"/>
            </a:p>
          </p:txBody>
        </p:sp>
      </p:grpSp>
      <p:grpSp>
        <p:nvGrpSpPr>
          <p:cNvPr id="99" name="Group 98"/>
          <p:cNvGrpSpPr/>
          <p:nvPr/>
        </p:nvGrpSpPr>
        <p:grpSpPr>
          <a:xfrm>
            <a:off x="2162393" y="3438179"/>
            <a:ext cx="1288523" cy="419015"/>
            <a:chOff x="1415170" y="2168179"/>
            <a:chExt cx="1288523" cy="419015"/>
          </a:xfrm>
        </p:grpSpPr>
        <p:sp>
          <p:nvSpPr>
            <p:cNvPr id="124" name="Rounded Rectangle 123"/>
            <p:cNvSpPr/>
            <p:nvPr/>
          </p:nvSpPr>
          <p:spPr>
            <a:xfrm>
              <a:off x="1415170" y="2168179"/>
              <a:ext cx="1288523" cy="419015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5" name="Rounded Rectangle 8"/>
            <p:cNvSpPr/>
            <p:nvPr/>
          </p:nvSpPr>
          <p:spPr>
            <a:xfrm>
              <a:off x="1427443" y="2180452"/>
              <a:ext cx="1263977" cy="39446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160" tIns="10160" rIns="10160" bIns="101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600" kern="1200" noProof="0" smtClean="0"/>
                <a:t>Protección de distancia</a:t>
              </a:r>
              <a:endParaRPr lang="es-DO" sz="1600" kern="1200" noProof="0"/>
            </a:p>
          </p:txBody>
        </p:sp>
      </p:grpSp>
      <p:grpSp>
        <p:nvGrpSpPr>
          <p:cNvPr id="100" name="Group 99"/>
          <p:cNvGrpSpPr/>
          <p:nvPr/>
        </p:nvGrpSpPr>
        <p:grpSpPr>
          <a:xfrm>
            <a:off x="3354571" y="3317325"/>
            <a:ext cx="1055410" cy="52770"/>
            <a:chOff x="2607348" y="2047325"/>
            <a:chExt cx="1055410" cy="52770"/>
          </a:xfrm>
        </p:grpSpPr>
        <p:sp>
          <p:nvSpPr>
            <p:cNvPr id="122" name="Straight Connector 9"/>
            <p:cNvSpPr/>
            <p:nvPr/>
          </p:nvSpPr>
          <p:spPr>
            <a:xfrm rot="19489673">
              <a:off x="2607348" y="2060583"/>
              <a:ext cx="1055410" cy="26253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3126"/>
                  </a:moveTo>
                  <a:lnTo>
                    <a:pt x="1055410" y="13126"/>
                  </a:lnTo>
                </a:path>
              </a:pathLst>
            </a:custGeom>
            <a:noFill/>
          </p:spPr>
          <p:style>
            <a:lnRef idx="2">
              <a:schemeClr val="accent3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4">
                <a:tint val="7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3" name="Straight Connector 10"/>
            <p:cNvSpPr/>
            <p:nvPr/>
          </p:nvSpPr>
          <p:spPr>
            <a:xfrm rot="19489673">
              <a:off x="3108668" y="2047325"/>
              <a:ext cx="52770" cy="5277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DO" sz="1600" kern="1200" noProof="0"/>
            </a:p>
          </p:txBody>
        </p:sp>
      </p:grpSp>
      <p:grpSp>
        <p:nvGrpSpPr>
          <p:cNvPr id="101" name="Group 100"/>
          <p:cNvGrpSpPr/>
          <p:nvPr/>
        </p:nvGrpSpPr>
        <p:grpSpPr>
          <a:xfrm>
            <a:off x="4313636" y="2719694"/>
            <a:ext cx="1463040" cy="640080"/>
            <a:chOff x="3566413" y="1449694"/>
            <a:chExt cx="1463040" cy="640080"/>
          </a:xfrm>
        </p:grpSpPr>
        <p:sp>
          <p:nvSpPr>
            <p:cNvPr id="120" name="Rounded Rectangle 119"/>
            <p:cNvSpPr/>
            <p:nvPr/>
          </p:nvSpPr>
          <p:spPr>
            <a:xfrm>
              <a:off x="3566413" y="1449694"/>
              <a:ext cx="1463040" cy="640080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1" name="Rounded Rectangle 12"/>
            <p:cNvSpPr/>
            <p:nvPr/>
          </p:nvSpPr>
          <p:spPr>
            <a:xfrm>
              <a:off x="3585160" y="1468441"/>
              <a:ext cx="1425546" cy="60258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160" tIns="10160" rIns="10160" bIns="10160" numCol="1" spcCol="1270" anchor="ctr" anchorCtr="0">
              <a:noAutofit/>
            </a:bodyPr>
            <a:lstStyle/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600" kern="1200" noProof="0" dirty="0" smtClean="0"/>
                <a:t>Ajuste resistivo</a:t>
              </a:r>
              <a:endParaRPr lang="es-DO" sz="1600" kern="1200" noProof="0" dirty="0"/>
            </a:p>
          </p:txBody>
        </p:sp>
      </p:grpSp>
      <p:grpSp>
        <p:nvGrpSpPr>
          <p:cNvPr id="102" name="Group 101"/>
          <p:cNvGrpSpPr/>
          <p:nvPr/>
        </p:nvGrpSpPr>
        <p:grpSpPr>
          <a:xfrm>
            <a:off x="5776375" y="3038888"/>
            <a:ext cx="501817" cy="26253"/>
            <a:chOff x="5029152" y="1768888"/>
            <a:chExt cx="501817" cy="26253"/>
          </a:xfrm>
        </p:grpSpPr>
        <p:sp>
          <p:nvSpPr>
            <p:cNvPr id="118" name="Straight Connector 13"/>
            <p:cNvSpPr/>
            <p:nvPr/>
          </p:nvSpPr>
          <p:spPr>
            <a:xfrm rot="168332">
              <a:off x="5029152" y="1768888"/>
              <a:ext cx="501817" cy="26253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3126"/>
                  </a:moveTo>
                  <a:lnTo>
                    <a:pt x="501817" y="13126"/>
                  </a:lnTo>
                </a:path>
              </a:pathLst>
            </a:custGeom>
            <a:noFill/>
          </p:spPr>
          <p:style>
            <a:lnRef idx="2">
              <a:schemeClr val="accent4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5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9" name="Straight Connector 14"/>
            <p:cNvSpPr/>
            <p:nvPr/>
          </p:nvSpPr>
          <p:spPr>
            <a:xfrm rot="168332">
              <a:off x="5267516" y="1769469"/>
              <a:ext cx="25090" cy="2509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DO" sz="1000" kern="1200" noProof="0"/>
            </a:p>
          </p:txBody>
        </p:sp>
      </p:grpSp>
      <p:grpSp>
        <p:nvGrpSpPr>
          <p:cNvPr id="103" name="Group 102"/>
          <p:cNvGrpSpPr/>
          <p:nvPr/>
        </p:nvGrpSpPr>
        <p:grpSpPr>
          <a:xfrm>
            <a:off x="6277893" y="2306882"/>
            <a:ext cx="2637507" cy="1514828"/>
            <a:chOff x="5530670" y="1036882"/>
            <a:chExt cx="2637507" cy="1514828"/>
          </a:xfrm>
        </p:grpSpPr>
        <p:sp>
          <p:nvSpPr>
            <p:cNvPr id="116" name="Rounded Rectangle 115"/>
            <p:cNvSpPr/>
            <p:nvPr/>
          </p:nvSpPr>
          <p:spPr>
            <a:xfrm>
              <a:off x="5530670" y="1036882"/>
              <a:ext cx="2637507" cy="1514828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7" name="Rounded Rectangle 16"/>
            <p:cNvSpPr/>
            <p:nvPr/>
          </p:nvSpPr>
          <p:spPr>
            <a:xfrm>
              <a:off x="5575038" y="1081250"/>
              <a:ext cx="2548771" cy="142609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160" tIns="10160" rIns="10160" bIns="10160" numCol="1" spcCol="1270" anchor="ctr" anchorCtr="0">
              <a:noAutofit/>
            </a:bodyPr>
            <a:lstStyle/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600" kern="1200" noProof="0" dirty="0" smtClean="0"/>
                <a:t>55% de la impedancia mínima de carga o de máxima transferencia de flujo del elemento protegido</a:t>
              </a:r>
              <a:endParaRPr lang="es-DO" sz="1600" kern="1200" noProof="0" dirty="0"/>
            </a:p>
          </p:txBody>
        </p:sp>
      </p:grpSp>
      <p:grpSp>
        <p:nvGrpSpPr>
          <p:cNvPr id="104" name="Group 103"/>
          <p:cNvGrpSpPr/>
          <p:nvPr/>
        </p:nvGrpSpPr>
        <p:grpSpPr>
          <a:xfrm>
            <a:off x="3361324" y="3913400"/>
            <a:ext cx="1039285" cy="51964"/>
            <a:chOff x="2614101" y="2643400"/>
            <a:chExt cx="1039285" cy="51964"/>
          </a:xfrm>
        </p:grpSpPr>
        <p:sp>
          <p:nvSpPr>
            <p:cNvPr id="114" name="Straight Connector 17"/>
            <p:cNvSpPr/>
            <p:nvPr/>
          </p:nvSpPr>
          <p:spPr>
            <a:xfrm rot="2048903">
              <a:off x="2614101" y="2656255"/>
              <a:ext cx="1039285" cy="26253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3126"/>
                  </a:moveTo>
                  <a:lnTo>
                    <a:pt x="1039285" y="13126"/>
                  </a:lnTo>
                </a:path>
              </a:pathLst>
            </a:custGeom>
            <a:noFill/>
          </p:spPr>
          <p:style>
            <a:lnRef idx="2">
              <a:schemeClr val="accent3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4">
                <a:tint val="7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5" name="Straight Connector 18"/>
            <p:cNvSpPr/>
            <p:nvPr/>
          </p:nvSpPr>
          <p:spPr>
            <a:xfrm rot="2048903">
              <a:off x="3107761" y="2643400"/>
              <a:ext cx="51964" cy="5196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500" kern="1200"/>
            </a:p>
          </p:txBody>
        </p:sp>
      </p:grpSp>
      <p:grpSp>
        <p:nvGrpSpPr>
          <p:cNvPr id="105" name="Group 104"/>
          <p:cNvGrpSpPr/>
          <p:nvPr/>
        </p:nvGrpSpPr>
        <p:grpSpPr>
          <a:xfrm>
            <a:off x="4311016" y="3911037"/>
            <a:ext cx="1463040" cy="640080"/>
            <a:chOff x="3563793" y="2641037"/>
            <a:chExt cx="1463040" cy="640080"/>
          </a:xfrm>
        </p:grpSpPr>
        <p:sp>
          <p:nvSpPr>
            <p:cNvPr id="112" name="Rounded Rectangle 111"/>
            <p:cNvSpPr/>
            <p:nvPr/>
          </p:nvSpPr>
          <p:spPr>
            <a:xfrm>
              <a:off x="3563793" y="2641037"/>
              <a:ext cx="1463040" cy="640080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3" name="Rounded Rectangle 20"/>
            <p:cNvSpPr/>
            <p:nvPr/>
          </p:nvSpPr>
          <p:spPr>
            <a:xfrm>
              <a:off x="3582540" y="2659784"/>
              <a:ext cx="1425546" cy="60258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160" tIns="10160" rIns="10160" bIns="10160" numCol="1" spcCol="1270" anchor="ctr" anchorCtr="0">
              <a:noAutofit/>
            </a:bodyPr>
            <a:lstStyle/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600" kern="1200" dirty="0" smtClean="0"/>
                <a:t>Zona de carga</a:t>
              </a:r>
              <a:endParaRPr lang="es-DO" sz="1600" kern="1200" noProof="0" dirty="0"/>
            </a:p>
          </p:txBody>
        </p:sp>
      </p:grpSp>
      <p:grpSp>
        <p:nvGrpSpPr>
          <p:cNvPr id="106" name="Group 105"/>
          <p:cNvGrpSpPr/>
          <p:nvPr/>
        </p:nvGrpSpPr>
        <p:grpSpPr>
          <a:xfrm>
            <a:off x="5774056" y="4217950"/>
            <a:ext cx="503836" cy="26253"/>
            <a:chOff x="5026833" y="2947950"/>
            <a:chExt cx="503836" cy="26253"/>
          </a:xfrm>
        </p:grpSpPr>
        <p:sp>
          <p:nvSpPr>
            <p:cNvPr id="110" name="Straight Connector 21"/>
            <p:cNvSpPr/>
            <p:nvPr/>
          </p:nvSpPr>
          <p:spPr>
            <a:xfrm>
              <a:off x="5026833" y="2947950"/>
              <a:ext cx="503836" cy="26253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3126"/>
                  </a:moveTo>
                  <a:lnTo>
                    <a:pt x="503836" y="13126"/>
                  </a:lnTo>
                </a:path>
              </a:pathLst>
            </a:custGeom>
            <a:noFill/>
          </p:spPr>
          <p:style>
            <a:lnRef idx="2">
              <a:schemeClr val="accent4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5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1" name="Straight Connector 22"/>
            <p:cNvSpPr/>
            <p:nvPr/>
          </p:nvSpPr>
          <p:spPr>
            <a:xfrm>
              <a:off x="5266155" y="2948481"/>
              <a:ext cx="25191" cy="2519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500" kern="1200"/>
            </a:p>
          </p:txBody>
        </p:sp>
      </p:grpSp>
      <p:grpSp>
        <p:nvGrpSpPr>
          <p:cNvPr id="107" name="Group 106"/>
          <p:cNvGrpSpPr/>
          <p:nvPr/>
        </p:nvGrpSpPr>
        <p:grpSpPr>
          <a:xfrm>
            <a:off x="6277893" y="3916179"/>
            <a:ext cx="1259590" cy="629795"/>
            <a:chOff x="5530670" y="2646179"/>
            <a:chExt cx="1259590" cy="629795"/>
          </a:xfrm>
        </p:grpSpPr>
        <p:sp>
          <p:nvSpPr>
            <p:cNvPr id="108" name="Rounded Rectangle 107"/>
            <p:cNvSpPr/>
            <p:nvPr/>
          </p:nvSpPr>
          <p:spPr>
            <a:xfrm>
              <a:off x="5530670" y="2646179"/>
              <a:ext cx="1259590" cy="629795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9" name="Rounded Rectangle 24"/>
                <p:cNvSpPr/>
                <p:nvPr/>
              </p:nvSpPr>
              <p:spPr>
                <a:xfrm>
                  <a:off x="5549116" y="2664625"/>
                  <a:ext cx="1222698" cy="592903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10160" tIns="10160" rIns="10160" bIns="10160" numCol="1" spcCol="1270" anchor="ctr" anchorCtr="0">
                  <a:noAutofit/>
                </a:bodyPr>
                <a:lstStyle/>
                <a:p>
                  <a:pPr lvl="0" algn="l" defTabSz="7112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14:m>
                    <m:oMath xmlns:m="http://schemas.openxmlformats.org/officeDocument/2006/math">
                      <m:r>
                        <a:rPr lang="es-DO" sz="1600" i="1" kern="1200" smtClean="0">
                          <a:latin typeface="Cambria Math"/>
                        </a:rPr>
                        <m:t>𝑍𝑐</m:t>
                      </m:r>
                      <m:r>
                        <a:rPr lang="es-DO" sz="1600" i="1" kern="1200" smtClean="0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US" sz="1600" i="1" kern="120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s-DO" sz="1600" i="1" kern="1200">
                              <a:latin typeface="Cambria Math"/>
                            </a:rPr>
                            <m:t>0.9∗</m:t>
                          </m:r>
                          <m:sSup>
                            <m:sSupPr>
                              <m:ctrlPr>
                                <a:rPr lang="en-US" sz="1600" i="1" kern="120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s-DO" sz="1600" i="1" kern="1200">
                                  <a:latin typeface="Cambria Math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es-DO" sz="1600" i="1" kern="120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s-DO" sz="1600" i="1" kern="1200">
                              <a:latin typeface="Cambria Math"/>
                            </a:rPr>
                            <m:t>𝑃𝑚𝑎𝑥</m:t>
                          </m:r>
                        </m:den>
                      </m:f>
                    </m:oMath>
                  </a14:m>
                  <a:r>
                    <a:rPr lang="es-DO" sz="1600" i="1" kern="1200" dirty="0">
                      <a:sym typeface="Symbol"/>
                    </a:rPr>
                    <a:t></a:t>
                  </a:r>
                  <a:endParaRPr lang="es-DO" sz="1600" kern="1200" noProof="0" dirty="0"/>
                </a:p>
              </p:txBody>
            </p:sp>
          </mc:Choice>
          <mc:Fallback xmlns="">
            <p:sp>
              <p:nvSpPr>
                <p:cNvPr id="109" name="Rounded Rectangle 2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49116" y="2664625"/>
                  <a:ext cx="1222698" cy="592903"/>
                </a:xfrm>
                <a:prstGeom prst="rect">
                  <a:avLst/>
                </a:prstGeom>
                <a:blipFill rotWithShape="1">
                  <a:blip r:embed="rId13"/>
                  <a:stretch>
                    <a:fillRect l="-5000" r="-5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79506193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711995" y="67852"/>
            <a:ext cx="8077200" cy="851162"/>
          </a:xfrm>
        </p:spPr>
        <p:txBody>
          <a:bodyPr/>
          <a:lstStyle/>
          <a:p>
            <a:r>
              <a:rPr lang="es-CO" sz="3600" b="1" dirty="0" smtClean="0">
                <a:solidFill>
                  <a:schemeClr val="accent6">
                    <a:lumMod val="75000"/>
                  </a:schemeClr>
                </a:solidFill>
              </a:rPr>
              <a:t>Guía de protecciones del </a:t>
            </a:r>
            <a:r>
              <a:rPr lang="es-CO" sz="3600" b="1" dirty="0" err="1" smtClean="0">
                <a:solidFill>
                  <a:schemeClr val="accent6">
                    <a:lumMod val="75000"/>
                  </a:schemeClr>
                </a:solidFill>
              </a:rPr>
              <a:t>SENI</a:t>
            </a:r>
            <a:endParaRPr lang="es-ES" sz="3600" dirty="0"/>
          </a:p>
        </p:txBody>
      </p:sp>
      <p:sp>
        <p:nvSpPr>
          <p:cNvPr id="18" name="Content Placeholder 17"/>
          <p:cNvSpPr>
            <a:spLocks noGrp="1"/>
          </p:cNvSpPr>
          <p:nvPr>
            <p:ph idx="1"/>
          </p:nvPr>
        </p:nvSpPr>
        <p:spPr>
          <a:xfrm>
            <a:off x="639231" y="1066800"/>
            <a:ext cx="8305800" cy="685800"/>
          </a:xfrm>
        </p:spPr>
        <p:txBody>
          <a:bodyPr>
            <a:normAutofit fontScale="85000" lnSpcReduction="10000"/>
          </a:bodyPr>
          <a:lstStyle/>
          <a:p>
            <a:pPr>
              <a:buFont typeface="Wingdings" pitchFamily="2" charset="2"/>
              <a:buChar char="q"/>
            </a:pPr>
            <a:r>
              <a:rPr lang="es-ES" dirty="0" smtClean="0">
                <a:solidFill>
                  <a:srgbClr val="009900"/>
                </a:solidFill>
              </a:rPr>
              <a:t>Criterios de ajuste y coordinación de las protecciones</a:t>
            </a:r>
            <a:endParaRPr lang="es-ES" dirty="0">
              <a:solidFill>
                <a:srgbClr val="0099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AF30EA-75F1-4F72-9BC1-E4876D18BB01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7668343" y="-24"/>
            <a:ext cx="1269841" cy="1052760"/>
            <a:chOff x="7643834" y="0"/>
            <a:chExt cx="1285884" cy="1000108"/>
          </a:xfrm>
        </p:grpSpPr>
        <p:pic>
          <p:nvPicPr>
            <p:cNvPr id="10" name="Picture 17" descr="logo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7643834" y="0"/>
              <a:ext cx="1285852" cy="833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1" name="Group 14"/>
            <p:cNvGrpSpPr/>
            <p:nvPr/>
          </p:nvGrpSpPr>
          <p:grpSpPr>
            <a:xfrm>
              <a:off x="7643834" y="142852"/>
              <a:ext cx="1285884" cy="857256"/>
              <a:chOff x="7643834" y="142852"/>
              <a:chExt cx="1285884" cy="857256"/>
            </a:xfrm>
          </p:grpSpPr>
          <p:sp>
            <p:nvSpPr>
              <p:cNvPr id="12" name="TextBox 11"/>
              <p:cNvSpPr txBox="1"/>
              <p:nvPr/>
            </p:nvSpPr>
            <p:spPr>
              <a:xfrm>
                <a:off x="7643834" y="714356"/>
                <a:ext cx="1285884" cy="285752"/>
              </a:xfrm>
              <a:prstGeom prst="rect">
                <a:avLst/>
              </a:prstGeom>
              <a:ln>
                <a:solidFill>
                  <a:srgbClr val="009ED6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en-US" sz="1600" b="1" dirty="0" smtClean="0">
                    <a:solidFill>
                      <a:srgbClr val="009ED6"/>
                    </a:solidFill>
                    <a:latin typeface="Malgun Gothic" pitchFamily="34" charset="-127"/>
                    <a:ea typeface="Malgun Gothic" pitchFamily="34" charset="-127"/>
                    <a:cs typeface="Calibri" pitchFamily="34" charset="0"/>
                  </a:rPr>
                  <a:t>OC-SENI</a:t>
                </a:r>
                <a:endParaRPr lang="en-US" sz="1600" b="1" dirty="0">
                  <a:solidFill>
                    <a:srgbClr val="009ED6"/>
                  </a:solidFill>
                  <a:latin typeface="Malgun Gothic" pitchFamily="34" charset="-127"/>
                  <a:ea typeface="Malgun Gothic" pitchFamily="34" charset="-127"/>
                  <a:cs typeface="Calibri" pitchFamily="34" charset="0"/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7643834" y="142852"/>
                <a:ext cx="1285884" cy="571504"/>
              </a:xfrm>
              <a:prstGeom prst="rect">
                <a:avLst/>
              </a:prstGeom>
              <a:noFill/>
              <a:ln>
                <a:solidFill>
                  <a:srgbClr val="009ED6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14" name="Rectangle 13"/>
          <p:cNvSpPr/>
          <p:nvPr/>
        </p:nvSpPr>
        <p:spPr>
          <a:xfrm>
            <a:off x="3071802" y="6321382"/>
            <a:ext cx="6072198" cy="36576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>
                <a:solidFill>
                  <a:srgbClr val="FF6600"/>
                </a:solidFill>
              </a:rPr>
              <a:t>           </a:t>
            </a:r>
          </a:p>
        </p:txBody>
      </p:sp>
      <p:sp>
        <p:nvSpPr>
          <p:cNvPr id="15" name="Footer Placeholder 4"/>
          <p:cNvSpPr txBox="1">
            <a:spLocks/>
          </p:cNvSpPr>
          <p:nvPr/>
        </p:nvSpPr>
        <p:spPr>
          <a:xfrm>
            <a:off x="2857488" y="6362215"/>
            <a:ext cx="37862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lang="es-ES" sz="800">
                <a:solidFill>
                  <a:schemeClr val="tx1">
                    <a:tint val="75000"/>
                  </a:schemeClr>
                </a:solidFill>
                <a:latin typeface="Malgun Gothic" pitchFamily="34" charset="-127"/>
                <a:ea typeface="Malgun Gothic" pitchFamily="34" charset="-127"/>
                <a:cs typeface="Calibri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9ED6"/>
                </a:solidFill>
                <a:effectLst/>
                <a:uLnTx/>
                <a:uFillTx/>
                <a:latin typeface="Malgun Gothic" pitchFamily="34" charset="-127"/>
                <a:ea typeface="Malgun Gothic" pitchFamily="34" charset="-127"/>
                <a:cs typeface="Calibri" pitchFamily="34" charset="0"/>
              </a:rPr>
              <a:t>ORGANISMO COORDINADOR DEL SISTEMA ELÉCTRICO NACIONAL INTERCONECTADO DE LA REPÚBLICA DOMINICANA, INC.</a:t>
            </a:r>
            <a:endParaRPr kumimoji="0" lang="es-MX" sz="800" b="0" i="0" u="none" strike="noStrike" kern="1200" cap="none" spc="0" normalizeH="0" baseline="0" noProof="0" dirty="0">
              <a:ln>
                <a:noFill/>
              </a:ln>
              <a:solidFill>
                <a:srgbClr val="009ED6"/>
              </a:solidFill>
              <a:effectLst/>
              <a:uLnTx/>
              <a:uFillTx/>
              <a:latin typeface="Malgun Gothic" pitchFamily="34" charset="-127"/>
              <a:ea typeface="Malgun Gothic" pitchFamily="34" charset="-127"/>
              <a:cs typeface="Calibri" pitchFamily="34" charset="0"/>
            </a:endParaRP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482147701"/>
              </p:ext>
            </p:extLst>
          </p:nvPr>
        </p:nvGraphicFramePr>
        <p:xfrm>
          <a:off x="9296400" y="1600200"/>
          <a:ext cx="8405297" cy="46449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46" name="Group 45"/>
          <p:cNvGrpSpPr/>
          <p:nvPr/>
        </p:nvGrpSpPr>
        <p:grpSpPr>
          <a:xfrm>
            <a:off x="840506" y="3740071"/>
            <a:ext cx="1097281" cy="247559"/>
            <a:chOff x="0" y="2057399"/>
            <a:chExt cx="1097281" cy="247559"/>
          </a:xfrm>
        </p:grpSpPr>
        <p:sp>
          <p:nvSpPr>
            <p:cNvPr id="146" name="Rounded Rectangle 145"/>
            <p:cNvSpPr/>
            <p:nvPr/>
          </p:nvSpPr>
          <p:spPr>
            <a:xfrm>
              <a:off x="0" y="2057399"/>
              <a:ext cx="1097281" cy="24755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7" name="Rounded Rectangle 4"/>
            <p:cNvSpPr/>
            <p:nvPr/>
          </p:nvSpPr>
          <p:spPr>
            <a:xfrm>
              <a:off x="7251" y="2064650"/>
              <a:ext cx="1082779" cy="23305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200" kern="1200" noProof="0" dirty="0" smtClean="0"/>
                <a:t>Transformadores</a:t>
              </a:r>
              <a:endParaRPr lang="es-DO" sz="1200" kern="1200" noProof="0" dirty="0"/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1937787" y="3856485"/>
            <a:ext cx="95754" cy="14378"/>
            <a:chOff x="1097281" y="2173813"/>
            <a:chExt cx="95754" cy="14378"/>
          </a:xfrm>
        </p:grpSpPr>
        <p:sp>
          <p:nvSpPr>
            <p:cNvPr id="144" name="Straight Connector 5"/>
            <p:cNvSpPr/>
            <p:nvPr/>
          </p:nvSpPr>
          <p:spPr>
            <a:xfrm rot="21587345">
              <a:off x="1097281" y="2173813"/>
              <a:ext cx="95754" cy="14378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7189"/>
                  </a:moveTo>
                  <a:lnTo>
                    <a:pt x="95754" y="7189"/>
                  </a:lnTo>
                </a:path>
              </a:pathLst>
            </a:custGeom>
            <a:noFill/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3">
                <a:tint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45" name="Straight Connector 6"/>
            <p:cNvSpPr/>
            <p:nvPr/>
          </p:nvSpPr>
          <p:spPr>
            <a:xfrm rot="21587345">
              <a:off x="1142764" y="2178608"/>
              <a:ext cx="4787" cy="478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DO" sz="1100" kern="1200" noProof="0"/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2033541" y="3740071"/>
            <a:ext cx="1005837" cy="246854"/>
            <a:chOff x="1193035" y="2057399"/>
            <a:chExt cx="1005837" cy="246854"/>
          </a:xfrm>
        </p:grpSpPr>
        <p:sp>
          <p:nvSpPr>
            <p:cNvPr id="142" name="Rounded Rectangle 141"/>
            <p:cNvSpPr/>
            <p:nvPr/>
          </p:nvSpPr>
          <p:spPr>
            <a:xfrm>
              <a:off x="1193035" y="2057399"/>
              <a:ext cx="1005837" cy="246854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3" name="Rounded Rectangle 8"/>
            <p:cNvSpPr/>
            <p:nvPr/>
          </p:nvSpPr>
          <p:spPr>
            <a:xfrm>
              <a:off x="1200265" y="2064629"/>
              <a:ext cx="991377" cy="23239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200" kern="1200" dirty="0" err="1" smtClean="0"/>
                <a:t>Sobrecorriente</a:t>
              </a:r>
              <a:endParaRPr lang="es-DO" sz="1200" kern="1200" noProof="0" dirty="0"/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3464833" y="2546987"/>
            <a:ext cx="73947" cy="1478940"/>
            <a:chOff x="2624327" y="864315"/>
            <a:chExt cx="73947" cy="1478940"/>
          </a:xfrm>
        </p:grpSpPr>
        <p:sp>
          <p:nvSpPr>
            <p:cNvPr id="140" name="Straight Connector 9"/>
            <p:cNvSpPr/>
            <p:nvPr/>
          </p:nvSpPr>
          <p:spPr>
            <a:xfrm rot="18522475">
              <a:off x="1921830" y="1596596"/>
              <a:ext cx="1478940" cy="14378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7189"/>
                  </a:moveTo>
                  <a:lnTo>
                    <a:pt x="1478940" y="7189"/>
                  </a:lnTo>
                </a:path>
              </a:pathLst>
            </a:custGeom>
            <a:noFill/>
          </p:spPr>
          <p:style>
            <a:lnRef idx="2">
              <a:schemeClr val="accent3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4">
                <a:tint val="7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41" name="Straight Connector 10"/>
            <p:cNvSpPr/>
            <p:nvPr/>
          </p:nvSpPr>
          <p:spPr>
            <a:xfrm rot="18522475">
              <a:off x="2624327" y="1566811"/>
              <a:ext cx="73947" cy="73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DO" sz="1100" kern="1200" noProof="0"/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3964234" y="2520870"/>
            <a:ext cx="914400" cy="377090"/>
            <a:chOff x="3123728" y="838198"/>
            <a:chExt cx="914400" cy="377090"/>
          </a:xfrm>
        </p:grpSpPr>
        <p:sp>
          <p:nvSpPr>
            <p:cNvPr id="138" name="Rounded Rectangle 137"/>
            <p:cNvSpPr/>
            <p:nvPr/>
          </p:nvSpPr>
          <p:spPr>
            <a:xfrm>
              <a:off x="3123728" y="838198"/>
              <a:ext cx="914400" cy="377090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9" name="Rounded Rectangle 12"/>
            <p:cNvSpPr/>
            <p:nvPr/>
          </p:nvSpPr>
          <p:spPr>
            <a:xfrm>
              <a:off x="3134773" y="849243"/>
              <a:ext cx="892310" cy="3550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lvl="0" algn="l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200" kern="1200" noProof="0" dirty="0" smtClean="0"/>
                <a:t>De fase</a:t>
              </a:r>
              <a:endParaRPr lang="es-DO" sz="1200" kern="1200" noProof="0" dirty="0"/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4793192" y="2407901"/>
            <a:ext cx="983058" cy="49152"/>
            <a:chOff x="3952686" y="725229"/>
            <a:chExt cx="983058" cy="49152"/>
          </a:xfrm>
        </p:grpSpPr>
        <p:sp>
          <p:nvSpPr>
            <p:cNvPr id="136" name="Straight Connector 13"/>
            <p:cNvSpPr/>
            <p:nvPr/>
          </p:nvSpPr>
          <p:spPr>
            <a:xfrm rot="19542437">
              <a:off x="3952686" y="742617"/>
              <a:ext cx="983058" cy="14378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7189"/>
                  </a:moveTo>
                  <a:lnTo>
                    <a:pt x="983058" y="7189"/>
                  </a:lnTo>
                </a:path>
              </a:pathLst>
            </a:custGeom>
            <a:noFill/>
          </p:spPr>
          <p:style>
            <a:lnRef idx="2">
              <a:schemeClr val="accent4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5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7" name="Straight Connector 14"/>
            <p:cNvSpPr/>
            <p:nvPr/>
          </p:nvSpPr>
          <p:spPr>
            <a:xfrm rot="19542437">
              <a:off x="4419639" y="725229"/>
              <a:ext cx="49152" cy="4915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DO" sz="1000" kern="1200" noProof="0"/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5690808" y="1685724"/>
            <a:ext cx="1279243" cy="939630"/>
            <a:chOff x="4850302" y="3052"/>
            <a:chExt cx="1279243" cy="939630"/>
          </a:xfrm>
        </p:grpSpPr>
        <p:sp>
          <p:nvSpPr>
            <p:cNvPr id="134" name="Rounded Rectangle 133"/>
            <p:cNvSpPr/>
            <p:nvPr/>
          </p:nvSpPr>
          <p:spPr>
            <a:xfrm>
              <a:off x="4850302" y="3052"/>
              <a:ext cx="1279243" cy="939630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5" name="Rounded Rectangle 16"/>
            <p:cNvSpPr/>
            <p:nvPr/>
          </p:nvSpPr>
          <p:spPr>
            <a:xfrm>
              <a:off x="4877823" y="30573"/>
              <a:ext cx="1224201" cy="88458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350" tIns="6350" rIns="6350" bIns="6350" numCol="1" spcCol="1270" anchor="ctr" anchorCtr="0">
              <a:noAutofit/>
            </a:bodyPr>
            <a:lstStyle/>
            <a:p>
              <a:pPr lvl="0" algn="l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000" b="1" kern="1200" dirty="0" smtClean="0"/>
                <a:t>Funciones instantáneas y tiempo definido</a:t>
              </a:r>
              <a:endParaRPr lang="es-DO" sz="1000" kern="1200" noProof="0" dirty="0"/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6970052" y="2148119"/>
            <a:ext cx="296825" cy="14841"/>
            <a:chOff x="6129546" y="465447"/>
            <a:chExt cx="296825" cy="14841"/>
          </a:xfrm>
        </p:grpSpPr>
        <p:sp>
          <p:nvSpPr>
            <p:cNvPr id="132" name="Straight Connector 17"/>
            <p:cNvSpPr/>
            <p:nvPr/>
          </p:nvSpPr>
          <p:spPr>
            <a:xfrm>
              <a:off x="6129546" y="465679"/>
              <a:ext cx="296825" cy="14378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7189"/>
                  </a:moveTo>
                  <a:lnTo>
                    <a:pt x="296825" y="7189"/>
                  </a:lnTo>
                </a:path>
              </a:pathLst>
            </a:custGeom>
            <a:noFill/>
          </p:spPr>
          <p:style>
            <a:lnRef idx="2">
              <a:schemeClr val="accent4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5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3" name="Straight Connector 18"/>
            <p:cNvSpPr/>
            <p:nvPr/>
          </p:nvSpPr>
          <p:spPr>
            <a:xfrm>
              <a:off x="6270538" y="465447"/>
              <a:ext cx="14841" cy="1484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000" kern="1200"/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7266877" y="1970024"/>
            <a:ext cx="954501" cy="371031"/>
            <a:chOff x="6426371" y="287352"/>
            <a:chExt cx="954501" cy="371031"/>
          </a:xfrm>
        </p:grpSpPr>
        <p:sp>
          <p:nvSpPr>
            <p:cNvPr id="130" name="Rounded Rectangle 129"/>
            <p:cNvSpPr/>
            <p:nvPr/>
          </p:nvSpPr>
          <p:spPr>
            <a:xfrm>
              <a:off x="6426371" y="287352"/>
              <a:ext cx="954501" cy="371031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1" name="Rounded Rectangle 20"/>
            <p:cNvSpPr/>
            <p:nvPr/>
          </p:nvSpPr>
          <p:spPr>
            <a:xfrm>
              <a:off x="6437238" y="298219"/>
              <a:ext cx="932767" cy="34929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350" tIns="6350" rIns="6350" bIns="6350" numCol="1" spcCol="1270" anchor="ctr" anchorCtr="0">
              <a:noAutofit/>
            </a:bodyPr>
            <a:lstStyle/>
            <a:p>
              <a:pPr lvl="0" algn="l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000" kern="1200" noProof="0" dirty="0" smtClean="0"/>
                <a:t>Deshabilitadas</a:t>
              </a:r>
              <a:endParaRPr lang="es-DO" sz="1000" kern="1200" noProof="0" dirty="0"/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4779434" y="2984833"/>
            <a:ext cx="1010575" cy="50528"/>
            <a:chOff x="3938928" y="1302161"/>
            <a:chExt cx="1010575" cy="50528"/>
          </a:xfrm>
        </p:grpSpPr>
        <p:sp>
          <p:nvSpPr>
            <p:cNvPr id="95" name="Straight Connector 21"/>
            <p:cNvSpPr/>
            <p:nvPr/>
          </p:nvSpPr>
          <p:spPr>
            <a:xfrm rot="2191055">
              <a:off x="3938928" y="1320236"/>
              <a:ext cx="1010575" cy="14378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7189"/>
                  </a:moveTo>
                  <a:lnTo>
                    <a:pt x="1010575" y="7189"/>
                  </a:lnTo>
                </a:path>
              </a:pathLst>
            </a:custGeom>
            <a:noFill/>
          </p:spPr>
          <p:style>
            <a:lnRef idx="2">
              <a:schemeClr val="accent4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5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6" name="Straight Connector 22"/>
            <p:cNvSpPr/>
            <p:nvPr/>
          </p:nvSpPr>
          <p:spPr>
            <a:xfrm rot="2191055">
              <a:off x="4418951" y="1302161"/>
              <a:ext cx="50528" cy="5052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000" kern="1200"/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5690808" y="2957684"/>
            <a:ext cx="742063" cy="706188"/>
            <a:chOff x="4850302" y="1275012"/>
            <a:chExt cx="742063" cy="706188"/>
          </a:xfrm>
        </p:grpSpPr>
        <p:sp>
          <p:nvSpPr>
            <p:cNvPr id="93" name="Rounded Rectangle 92"/>
            <p:cNvSpPr/>
            <p:nvPr/>
          </p:nvSpPr>
          <p:spPr>
            <a:xfrm>
              <a:off x="4850302" y="1275012"/>
              <a:ext cx="742063" cy="706188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4" name="Rounded Rectangle 24"/>
            <p:cNvSpPr/>
            <p:nvPr/>
          </p:nvSpPr>
          <p:spPr>
            <a:xfrm>
              <a:off x="4870986" y="1295696"/>
              <a:ext cx="700695" cy="66482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350" tIns="6350" rIns="6350" bIns="6350" numCol="1" spcCol="1270" anchor="ctr" anchorCtr="0">
              <a:noAutofit/>
            </a:bodyPr>
            <a:lstStyle/>
            <a:p>
              <a:pPr lvl="0" algn="l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000" b="1" kern="1200" dirty="0" smtClean="0"/>
                <a:t>Tiempo inverso</a:t>
              </a:r>
              <a:endParaRPr lang="es-DO" sz="1000" kern="1200" noProof="0" dirty="0"/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6432872" y="3303358"/>
            <a:ext cx="296825" cy="14841"/>
            <a:chOff x="5592366" y="1620686"/>
            <a:chExt cx="296825" cy="14841"/>
          </a:xfrm>
        </p:grpSpPr>
        <p:sp>
          <p:nvSpPr>
            <p:cNvPr id="91" name="Straight Connector 25"/>
            <p:cNvSpPr/>
            <p:nvPr/>
          </p:nvSpPr>
          <p:spPr>
            <a:xfrm>
              <a:off x="5592366" y="1620917"/>
              <a:ext cx="296825" cy="14378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7189"/>
                  </a:moveTo>
                  <a:lnTo>
                    <a:pt x="296825" y="7189"/>
                  </a:lnTo>
                </a:path>
              </a:pathLst>
            </a:custGeom>
            <a:noFill/>
          </p:spPr>
          <p:style>
            <a:lnRef idx="2">
              <a:schemeClr val="accent4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5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2" name="Straight Connector 26"/>
            <p:cNvSpPr/>
            <p:nvPr/>
          </p:nvSpPr>
          <p:spPr>
            <a:xfrm>
              <a:off x="5733358" y="1620686"/>
              <a:ext cx="14841" cy="1484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000" kern="1200"/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6729697" y="2681010"/>
            <a:ext cx="1573797" cy="1259537"/>
            <a:chOff x="5889191" y="998338"/>
            <a:chExt cx="1573797" cy="1259537"/>
          </a:xfrm>
        </p:grpSpPr>
        <p:sp>
          <p:nvSpPr>
            <p:cNvPr id="89" name="Rounded Rectangle 88"/>
            <p:cNvSpPr/>
            <p:nvPr/>
          </p:nvSpPr>
          <p:spPr>
            <a:xfrm>
              <a:off x="5889191" y="998338"/>
              <a:ext cx="1573797" cy="1259537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0" name="Rounded Rectangle 28"/>
            <p:cNvSpPr/>
            <p:nvPr/>
          </p:nvSpPr>
          <p:spPr>
            <a:xfrm>
              <a:off x="5926082" y="1035229"/>
              <a:ext cx="1500015" cy="118575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350" tIns="6350" rIns="6350" bIns="6350" numCol="1" spcCol="1270" anchor="ctr" anchorCtr="0">
              <a:noAutofit/>
            </a:bodyPr>
            <a:lstStyle/>
            <a:p>
              <a:pPr lvl="0" algn="l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000" kern="1200" dirty="0" smtClean="0"/>
                <a:t>130 % de la máxima corriente de carga. tiempo de operación mínimo de 600 milisegundos </a:t>
              </a:r>
              <a:endParaRPr lang="es-DO" sz="1000" kern="1200" noProof="0" dirty="0"/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3447601" y="3709999"/>
            <a:ext cx="71945" cy="1438917"/>
            <a:chOff x="2607095" y="2027327"/>
            <a:chExt cx="71945" cy="1438917"/>
          </a:xfrm>
        </p:grpSpPr>
        <p:sp>
          <p:nvSpPr>
            <p:cNvPr id="87" name="Straight Connector 29"/>
            <p:cNvSpPr/>
            <p:nvPr/>
          </p:nvSpPr>
          <p:spPr>
            <a:xfrm rot="3112398">
              <a:off x="1923609" y="2739597"/>
              <a:ext cx="1438917" cy="14378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7189"/>
                  </a:moveTo>
                  <a:lnTo>
                    <a:pt x="1438917" y="7189"/>
                  </a:lnTo>
                </a:path>
              </a:pathLst>
            </a:custGeom>
            <a:noFill/>
          </p:spPr>
          <p:style>
            <a:lnRef idx="2">
              <a:schemeClr val="accent3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4">
                <a:tint val="7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8" name="Straight Connector 30"/>
            <p:cNvSpPr/>
            <p:nvPr/>
          </p:nvSpPr>
          <p:spPr>
            <a:xfrm rot="3112398">
              <a:off x="2607095" y="2710813"/>
              <a:ext cx="71945" cy="7194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100" kern="1200"/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3927769" y="4806873"/>
            <a:ext cx="861921" cy="377090"/>
            <a:chOff x="3087263" y="3124201"/>
            <a:chExt cx="861921" cy="377090"/>
          </a:xfrm>
        </p:grpSpPr>
        <p:sp>
          <p:nvSpPr>
            <p:cNvPr id="85" name="Rounded Rectangle 84"/>
            <p:cNvSpPr/>
            <p:nvPr/>
          </p:nvSpPr>
          <p:spPr>
            <a:xfrm>
              <a:off x="3087263" y="3124201"/>
              <a:ext cx="861921" cy="377090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6" name="Rounded Rectangle 32"/>
            <p:cNvSpPr/>
            <p:nvPr/>
          </p:nvSpPr>
          <p:spPr>
            <a:xfrm>
              <a:off x="3098308" y="3135246"/>
              <a:ext cx="839831" cy="3550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lvl="0" algn="l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200" kern="1200" dirty="0" smtClean="0"/>
                <a:t>De tierra</a:t>
              </a:r>
              <a:endParaRPr lang="es-DO" sz="1200" kern="1200" noProof="0" dirty="0"/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4723384" y="4724580"/>
            <a:ext cx="981251" cy="49062"/>
            <a:chOff x="3882878" y="3041908"/>
            <a:chExt cx="981251" cy="49062"/>
          </a:xfrm>
        </p:grpSpPr>
        <p:sp>
          <p:nvSpPr>
            <p:cNvPr id="83" name="Straight Connector 33"/>
            <p:cNvSpPr/>
            <p:nvPr/>
          </p:nvSpPr>
          <p:spPr>
            <a:xfrm rot="19791955">
              <a:off x="3882878" y="3059251"/>
              <a:ext cx="981251" cy="14378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7189"/>
                  </a:moveTo>
                  <a:lnTo>
                    <a:pt x="981251" y="7189"/>
                  </a:lnTo>
                </a:path>
              </a:pathLst>
            </a:custGeom>
            <a:noFill/>
          </p:spPr>
          <p:style>
            <a:lnRef idx="2">
              <a:schemeClr val="accent4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5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4" name="Straight Connector 34"/>
            <p:cNvSpPr/>
            <p:nvPr/>
          </p:nvSpPr>
          <p:spPr>
            <a:xfrm rot="19791955">
              <a:off x="4348973" y="3041908"/>
              <a:ext cx="49062" cy="490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000" kern="1200"/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5638330" y="3996202"/>
            <a:ext cx="1279243" cy="1013206"/>
            <a:chOff x="4797824" y="2313530"/>
            <a:chExt cx="1279243" cy="1013206"/>
          </a:xfrm>
        </p:grpSpPr>
        <p:sp>
          <p:nvSpPr>
            <p:cNvPr id="81" name="Rounded Rectangle 80"/>
            <p:cNvSpPr/>
            <p:nvPr/>
          </p:nvSpPr>
          <p:spPr>
            <a:xfrm>
              <a:off x="4797824" y="2313530"/>
              <a:ext cx="1279243" cy="1013206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2" name="Rounded Rectangle 36"/>
            <p:cNvSpPr/>
            <p:nvPr/>
          </p:nvSpPr>
          <p:spPr>
            <a:xfrm>
              <a:off x="4827500" y="2343206"/>
              <a:ext cx="1219891" cy="95385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350" tIns="6350" rIns="6350" bIns="6350" numCol="1" spcCol="1270" anchor="ctr" anchorCtr="0">
              <a:noAutofit/>
            </a:bodyPr>
            <a:lstStyle/>
            <a:p>
              <a:pPr lvl="0" algn="l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000" b="1" kern="1200" dirty="0" smtClean="0"/>
                <a:t>Funciones instantáneas y tiempo definido</a:t>
              </a:r>
              <a:endParaRPr lang="es-DO" sz="1000" kern="1200" noProof="0" dirty="0"/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6917573" y="4495384"/>
            <a:ext cx="296825" cy="14841"/>
            <a:chOff x="6077067" y="2812712"/>
            <a:chExt cx="296825" cy="14841"/>
          </a:xfrm>
        </p:grpSpPr>
        <p:sp>
          <p:nvSpPr>
            <p:cNvPr id="79" name="Straight Connector 37"/>
            <p:cNvSpPr/>
            <p:nvPr/>
          </p:nvSpPr>
          <p:spPr>
            <a:xfrm>
              <a:off x="6077067" y="2812944"/>
              <a:ext cx="296825" cy="14378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7189"/>
                  </a:moveTo>
                  <a:lnTo>
                    <a:pt x="296825" y="7189"/>
                  </a:lnTo>
                </a:path>
              </a:pathLst>
            </a:custGeom>
            <a:noFill/>
          </p:spPr>
          <p:style>
            <a:lnRef idx="2">
              <a:schemeClr val="accent4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5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0" name="Straight Connector 38"/>
            <p:cNvSpPr/>
            <p:nvPr/>
          </p:nvSpPr>
          <p:spPr>
            <a:xfrm>
              <a:off x="6218059" y="2812712"/>
              <a:ext cx="14841" cy="1484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000" kern="1200"/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7214398" y="4317289"/>
            <a:ext cx="954501" cy="371031"/>
            <a:chOff x="6373892" y="2634617"/>
            <a:chExt cx="954501" cy="371031"/>
          </a:xfrm>
        </p:grpSpPr>
        <p:sp>
          <p:nvSpPr>
            <p:cNvPr id="77" name="Rounded Rectangle 76"/>
            <p:cNvSpPr/>
            <p:nvPr/>
          </p:nvSpPr>
          <p:spPr>
            <a:xfrm>
              <a:off x="6373892" y="2634617"/>
              <a:ext cx="954501" cy="371031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8" name="Rounded Rectangle 40"/>
            <p:cNvSpPr/>
            <p:nvPr/>
          </p:nvSpPr>
          <p:spPr>
            <a:xfrm>
              <a:off x="6384759" y="2645484"/>
              <a:ext cx="932767" cy="34929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350" tIns="6350" rIns="6350" bIns="635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000" kern="1200" noProof="0" dirty="0" smtClean="0"/>
                <a:t>Deshabilitadas</a:t>
              </a:r>
              <a:endParaRPr lang="es-DO" sz="1000" kern="1200" noProof="0" dirty="0"/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4664154" y="5317632"/>
            <a:ext cx="1099712" cy="54985"/>
            <a:chOff x="3823648" y="3634960"/>
            <a:chExt cx="1099712" cy="54985"/>
          </a:xfrm>
        </p:grpSpPr>
        <p:sp>
          <p:nvSpPr>
            <p:cNvPr id="75" name="Straight Connector 41"/>
            <p:cNvSpPr/>
            <p:nvPr/>
          </p:nvSpPr>
          <p:spPr>
            <a:xfrm rot="2369637">
              <a:off x="3823648" y="3655264"/>
              <a:ext cx="1099712" cy="14378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7189"/>
                  </a:moveTo>
                  <a:lnTo>
                    <a:pt x="1099712" y="7189"/>
                  </a:lnTo>
                </a:path>
              </a:pathLst>
            </a:custGeom>
            <a:noFill/>
          </p:spPr>
          <p:style>
            <a:lnRef idx="2">
              <a:schemeClr val="accent4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5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6" name="Straight Connector 42"/>
            <p:cNvSpPr/>
            <p:nvPr/>
          </p:nvSpPr>
          <p:spPr>
            <a:xfrm rot="2369637">
              <a:off x="4346012" y="3634960"/>
              <a:ext cx="54985" cy="5498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000" kern="1200"/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5638330" y="5340272"/>
            <a:ext cx="742063" cy="709119"/>
            <a:chOff x="4797824" y="3657600"/>
            <a:chExt cx="742063" cy="709119"/>
          </a:xfrm>
        </p:grpSpPr>
        <p:sp>
          <p:nvSpPr>
            <p:cNvPr id="73" name="Rounded Rectangle 72"/>
            <p:cNvSpPr/>
            <p:nvPr/>
          </p:nvSpPr>
          <p:spPr>
            <a:xfrm>
              <a:off x="4797824" y="3657600"/>
              <a:ext cx="742063" cy="70911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4" name="Rounded Rectangle 44"/>
            <p:cNvSpPr/>
            <p:nvPr/>
          </p:nvSpPr>
          <p:spPr>
            <a:xfrm>
              <a:off x="4818593" y="3678369"/>
              <a:ext cx="700525" cy="66758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350" tIns="6350" rIns="6350" bIns="635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000" b="1" kern="1200" dirty="0" smtClean="0"/>
                <a:t>Tiempo inverso</a:t>
              </a:r>
              <a:endParaRPr lang="es-DO" sz="1000" kern="1200" noProof="0" dirty="0"/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6380393" y="5687411"/>
            <a:ext cx="296825" cy="14841"/>
            <a:chOff x="5539887" y="4004739"/>
            <a:chExt cx="296825" cy="14841"/>
          </a:xfrm>
        </p:grpSpPr>
        <p:sp>
          <p:nvSpPr>
            <p:cNvPr id="71" name="Straight Connector 45"/>
            <p:cNvSpPr/>
            <p:nvPr/>
          </p:nvSpPr>
          <p:spPr>
            <a:xfrm>
              <a:off x="5539887" y="4004971"/>
              <a:ext cx="296825" cy="14378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7189"/>
                  </a:moveTo>
                  <a:lnTo>
                    <a:pt x="296825" y="7189"/>
                  </a:lnTo>
                </a:path>
              </a:pathLst>
            </a:custGeom>
            <a:noFill/>
          </p:spPr>
          <p:style>
            <a:lnRef idx="2">
              <a:schemeClr val="accent4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5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2" name="Straight Connector 46"/>
            <p:cNvSpPr/>
            <p:nvPr/>
          </p:nvSpPr>
          <p:spPr>
            <a:xfrm>
              <a:off x="5680879" y="4004739"/>
              <a:ext cx="14841" cy="1484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000" kern="1200"/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6677219" y="5065063"/>
            <a:ext cx="1573797" cy="1259537"/>
            <a:chOff x="5836713" y="3382391"/>
            <a:chExt cx="1573797" cy="1259537"/>
          </a:xfrm>
        </p:grpSpPr>
        <p:sp>
          <p:nvSpPr>
            <p:cNvPr id="69" name="Rounded Rectangle 68"/>
            <p:cNvSpPr/>
            <p:nvPr/>
          </p:nvSpPr>
          <p:spPr>
            <a:xfrm>
              <a:off x="5836713" y="3382391"/>
              <a:ext cx="1573797" cy="1259537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0" name="Rounded Rectangle 48"/>
            <p:cNvSpPr/>
            <p:nvPr/>
          </p:nvSpPr>
          <p:spPr>
            <a:xfrm>
              <a:off x="5873604" y="3419282"/>
              <a:ext cx="1500015" cy="118575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350" tIns="6350" rIns="6350" bIns="635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000" kern="1200" dirty="0" smtClean="0"/>
                <a:t>20 % de la máxima corriente de carga. tiempo de operación mínimo de 600 milisegundos </a:t>
              </a:r>
              <a:endParaRPr lang="es-DO" sz="1000" kern="1200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10361261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711995" y="67852"/>
            <a:ext cx="8077200" cy="851162"/>
          </a:xfrm>
        </p:spPr>
        <p:txBody>
          <a:bodyPr/>
          <a:lstStyle/>
          <a:p>
            <a:r>
              <a:rPr lang="es-CO" sz="3600" b="1" dirty="0" smtClean="0">
                <a:solidFill>
                  <a:schemeClr val="accent6">
                    <a:lumMod val="75000"/>
                  </a:schemeClr>
                </a:solidFill>
              </a:rPr>
              <a:t>Guía de protecciones del </a:t>
            </a:r>
            <a:r>
              <a:rPr lang="es-CO" sz="3600" b="1" dirty="0" err="1" smtClean="0">
                <a:solidFill>
                  <a:schemeClr val="accent6">
                    <a:lumMod val="75000"/>
                  </a:schemeClr>
                </a:solidFill>
              </a:rPr>
              <a:t>SENI</a:t>
            </a:r>
            <a:endParaRPr lang="es-ES" sz="3600" dirty="0"/>
          </a:p>
        </p:txBody>
      </p:sp>
      <p:sp>
        <p:nvSpPr>
          <p:cNvPr id="18" name="Content Placeholder 17"/>
          <p:cNvSpPr>
            <a:spLocks noGrp="1"/>
          </p:cNvSpPr>
          <p:nvPr>
            <p:ph idx="1"/>
          </p:nvPr>
        </p:nvSpPr>
        <p:spPr>
          <a:xfrm>
            <a:off x="639231" y="1066800"/>
            <a:ext cx="8305800" cy="685800"/>
          </a:xfrm>
        </p:spPr>
        <p:txBody>
          <a:bodyPr>
            <a:normAutofit fontScale="85000" lnSpcReduction="10000"/>
          </a:bodyPr>
          <a:lstStyle/>
          <a:p>
            <a:pPr>
              <a:buFont typeface="Wingdings" pitchFamily="2" charset="2"/>
              <a:buChar char="q"/>
            </a:pPr>
            <a:r>
              <a:rPr lang="es-ES" dirty="0" smtClean="0">
                <a:solidFill>
                  <a:srgbClr val="009900"/>
                </a:solidFill>
              </a:rPr>
              <a:t>Criterios de ajuste y coordinación de las protecciones</a:t>
            </a:r>
            <a:endParaRPr lang="es-ES" dirty="0">
              <a:solidFill>
                <a:srgbClr val="0099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AF30EA-75F1-4F72-9BC1-E4876D18BB01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7668343" y="-24"/>
            <a:ext cx="1269841" cy="1052760"/>
            <a:chOff x="7643834" y="0"/>
            <a:chExt cx="1285884" cy="1000108"/>
          </a:xfrm>
        </p:grpSpPr>
        <p:pic>
          <p:nvPicPr>
            <p:cNvPr id="10" name="Picture 17" descr="logo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7643834" y="0"/>
              <a:ext cx="1285852" cy="833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1" name="Group 14"/>
            <p:cNvGrpSpPr/>
            <p:nvPr/>
          </p:nvGrpSpPr>
          <p:grpSpPr>
            <a:xfrm>
              <a:off x="7643834" y="142852"/>
              <a:ext cx="1285884" cy="857256"/>
              <a:chOff x="7643834" y="142852"/>
              <a:chExt cx="1285884" cy="857256"/>
            </a:xfrm>
          </p:grpSpPr>
          <p:sp>
            <p:nvSpPr>
              <p:cNvPr id="12" name="TextBox 11"/>
              <p:cNvSpPr txBox="1"/>
              <p:nvPr/>
            </p:nvSpPr>
            <p:spPr>
              <a:xfrm>
                <a:off x="7643834" y="714356"/>
                <a:ext cx="1285884" cy="285752"/>
              </a:xfrm>
              <a:prstGeom prst="rect">
                <a:avLst/>
              </a:prstGeom>
              <a:ln>
                <a:solidFill>
                  <a:srgbClr val="009ED6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en-US" sz="1600" b="1" dirty="0" smtClean="0">
                    <a:solidFill>
                      <a:srgbClr val="009ED6"/>
                    </a:solidFill>
                    <a:latin typeface="Malgun Gothic" pitchFamily="34" charset="-127"/>
                    <a:ea typeface="Malgun Gothic" pitchFamily="34" charset="-127"/>
                    <a:cs typeface="Calibri" pitchFamily="34" charset="0"/>
                  </a:rPr>
                  <a:t>OC-SENI</a:t>
                </a:r>
                <a:endParaRPr lang="en-US" sz="1600" b="1" dirty="0">
                  <a:solidFill>
                    <a:srgbClr val="009ED6"/>
                  </a:solidFill>
                  <a:latin typeface="Malgun Gothic" pitchFamily="34" charset="-127"/>
                  <a:ea typeface="Malgun Gothic" pitchFamily="34" charset="-127"/>
                  <a:cs typeface="Calibri" pitchFamily="34" charset="0"/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7643834" y="142852"/>
                <a:ext cx="1285884" cy="571504"/>
              </a:xfrm>
              <a:prstGeom prst="rect">
                <a:avLst/>
              </a:prstGeom>
              <a:noFill/>
              <a:ln>
                <a:solidFill>
                  <a:srgbClr val="009ED6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14" name="Rectangle 13"/>
          <p:cNvSpPr/>
          <p:nvPr/>
        </p:nvSpPr>
        <p:spPr>
          <a:xfrm>
            <a:off x="3071802" y="6321382"/>
            <a:ext cx="6072198" cy="36576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>
                <a:solidFill>
                  <a:srgbClr val="FF6600"/>
                </a:solidFill>
              </a:rPr>
              <a:t>           </a:t>
            </a:r>
          </a:p>
        </p:txBody>
      </p:sp>
      <p:sp>
        <p:nvSpPr>
          <p:cNvPr id="15" name="Footer Placeholder 4"/>
          <p:cNvSpPr txBox="1">
            <a:spLocks/>
          </p:cNvSpPr>
          <p:nvPr/>
        </p:nvSpPr>
        <p:spPr>
          <a:xfrm>
            <a:off x="2857488" y="6362215"/>
            <a:ext cx="37862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lang="es-ES" sz="800">
                <a:solidFill>
                  <a:schemeClr val="tx1">
                    <a:tint val="75000"/>
                  </a:schemeClr>
                </a:solidFill>
                <a:latin typeface="Malgun Gothic" pitchFamily="34" charset="-127"/>
                <a:ea typeface="Malgun Gothic" pitchFamily="34" charset="-127"/>
                <a:cs typeface="Calibri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9ED6"/>
                </a:solidFill>
                <a:effectLst/>
                <a:uLnTx/>
                <a:uFillTx/>
                <a:latin typeface="Malgun Gothic" pitchFamily="34" charset="-127"/>
                <a:ea typeface="Malgun Gothic" pitchFamily="34" charset="-127"/>
                <a:cs typeface="Calibri" pitchFamily="34" charset="0"/>
              </a:rPr>
              <a:t>ORGANISMO COORDINADOR DEL SISTEMA ELÉCTRICO NACIONAL INTERCONECTADO DE LA REPÚBLICA DOMINICANA, INC.</a:t>
            </a:r>
            <a:endParaRPr kumimoji="0" lang="es-MX" sz="800" b="0" i="0" u="none" strike="noStrike" kern="1200" cap="none" spc="0" normalizeH="0" baseline="0" noProof="0" dirty="0">
              <a:ln>
                <a:noFill/>
              </a:ln>
              <a:solidFill>
                <a:srgbClr val="009ED6"/>
              </a:solidFill>
              <a:effectLst/>
              <a:uLnTx/>
              <a:uFillTx/>
              <a:latin typeface="Malgun Gothic" pitchFamily="34" charset="-127"/>
              <a:ea typeface="Malgun Gothic" pitchFamily="34" charset="-127"/>
              <a:cs typeface="Calibri" pitchFamily="34" charset="0"/>
            </a:endParaRPr>
          </a:p>
        </p:txBody>
      </p:sp>
      <p:sp>
        <p:nvSpPr>
          <p:cNvPr id="70" name="Rounded Rectangle 48"/>
          <p:cNvSpPr/>
          <p:nvPr/>
        </p:nvSpPr>
        <p:spPr>
          <a:xfrm>
            <a:off x="6714110" y="5101954"/>
            <a:ext cx="1500015" cy="118575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350" tIns="6350" rIns="6350" bIns="6350" numCol="1" spcCol="1270" anchor="ctr" anchorCtr="0">
            <a:noAutofit/>
          </a:bodyPr>
          <a:lstStyle/>
          <a:p>
            <a:pPr lvl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DO" sz="1000" kern="1200" dirty="0" smtClean="0"/>
              <a:t>20 % de la máxima corriente de carga. tiempo de operación mínimo de 600 milisegundos </a:t>
            </a:r>
            <a:endParaRPr lang="es-DO" sz="1000" kern="1200" noProof="0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11165871"/>
              </p:ext>
            </p:extLst>
          </p:nvPr>
        </p:nvGraphicFramePr>
        <p:xfrm>
          <a:off x="9448800" y="1549400"/>
          <a:ext cx="8293260" cy="47637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97" name="Group 96"/>
          <p:cNvGrpSpPr/>
          <p:nvPr/>
        </p:nvGrpSpPr>
        <p:grpSpPr>
          <a:xfrm>
            <a:off x="1191348" y="3635709"/>
            <a:ext cx="1300250" cy="650125"/>
            <a:chOff x="765978" y="2150247"/>
            <a:chExt cx="1300250" cy="650125"/>
          </a:xfrm>
        </p:grpSpPr>
        <p:sp>
          <p:nvSpPr>
            <p:cNvPr id="194" name="Rounded Rectangle 193"/>
            <p:cNvSpPr/>
            <p:nvPr/>
          </p:nvSpPr>
          <p:spPr>
            <a:xfrm>
              <a:off x="765978" y="2150247"/>
              <a:ext cx="1300250" cy="650125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5" name="Rounded Rectangle 4"/>
            <p:cNvSpPr/>
            <p:nvPr/>
          </p:nvSpPr>
          <p:spPr>
            <a:xfrm>
              <a:off x="785020" y="2169289"/>
              <a:ext cx="1262166" cy="61204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255" tIns="8255" rIns="8255" bIns="8255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300" kern="1200" noProof="0" dirty="0" smtClean="0"/>
                <a:t>Banco de capacitores</a:t>
              </a:r>
              <a:endParaRPr lang="es-DO" sz="1300" kern="1200" noProof="0" dirty="0"/>
            </a:p>
          </p:txBody>
        </p:sp>
      </p:grpSp>
      <p:grpSp>
        <p:nvGrpSpPr>
          <p:cNvPr id="98" name="Group 97"/>
          <p:cNvGrpSpPr/>
          <p:nvPr/>
        </p:nvGrpSpPr>
        <p:grpSpPr>
          <a:xfrm>
            <a:off x="2718609" y="2692528"/>
            <a:ext cx="66078" cy="1321566"/>
            <a:chOff x="2293239" y="1207066"/>
            <a:chExt cx="66078" cy="1321566"/>
          </a:xfrm>
        </p:grpSpPr>
        <p:sp>
          <p:nvSpPr>
            <p:cNvPr id="192" name="Straight Connector 5"/>
            <p:cNvSpPr/>
            <p:nvPr/>
          </p:nvSpPr>
          <p:spPr>
            <a:xfrm rot="17590528">
              <a:off x="1665495" y="1855566"/>
              <a:ext cx="1321566" cy="24565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2282"/>
                  </a:moveTo>
                  <a:lnTo>
                    <a:pt x="1321566" y="12282"/>
                  </a:lnTo>
                </a:path>
              </a:pathLst>
            </a:custGeom>
            <a:noFill/>
          </p:spPr>
          <p:style>
            <a:lnRef idx="2">
              <a:schemeClr val="accent3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2">
                <a:tint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93" name="Straight Connector 6"/>
            <p:cNvSpPr/>
            <p:nvPr/>
          </p:nvSpPr>
          <p:spPr>
            <a:xfrm rot="17590528">
              <a:off x="2293239" y="1834809"/>
              <a:ext cx="66078" cy="6607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DO" sz="500" kern="1200" noProof="0"/>
            </a:p>
          </p:txBody>
        </p:sp>
      </p:grpSp>
      <p:grpSp>
        <p:nvGrpSpPr>
          <p:cNvPr id="99" name="Group 98"/>
          <p:cNvGrpSpPr/>
          <p:nvPr/>
        </p:nvGrpSpPr>
        <p:grpSpPr>
          <a:xfrm>
            <a:off x="3011699" y="2420787"/>
            <a:ext cx="1300250" cy="650125"/>
            <a:chOff x="2586329" y="935325"/>
            <a:chExt cx="1300250" cy="650125"/>
          </a:xfrm>
        </p:grpSpPr>
        <p:sp>
          <p:nvSpPr>
            <p:cNvPr id="190" name="Rounded Rectangle 189"/>
            <p:cNvSpPr/>
            <p:nvPr/>
          </p:nvSpPr>
          <p:spPr>
            <a:xfrm>
              <a:off x="2586329" y="935325"/>
              <a:ext cx="1300250" cy="650125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1" name="Rounded Rectangle 8"/>
            <p:cNvSpPr/>
            <p:nvPr/>
          </p:nvSpPr>
          <p:spPr>
            <a:xfrm>
              <a:off x="2605371" y="954367"/>
              <a:ext cx="1262166" cy="61204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255" tIns="8255" rIns="8255" bIns="8255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300" kern="1200" noProof="0" smtClean="0"/>
                <a:t> Protección de sobrecorriente</a:t>
              </a:r>
              <a:endParaRPr lang="es-DO" sz="1300" kern="1200" noProof="0"/>
            </a:p>
          </p:txBody>
        </p:sp>
      </p:grpSp>
      <p:grpSp>
        <p:nvGrpSpPr>
          <p:cNvPr id="100" name="Group 99"/>
          <p:cNvGrpSpPr/>
          <p:nvPr/>
        </p:nvGrpSpPr>
        <p:grpSpPr>
          <a:xfrm>
            <a:off x="4545261" y="1743807"/>
            <a:ext cx="53476" cy="1069531"/>
            <a:chOff x="4119891" y="258345"/>
            <a:chExt cx="53476" cy="1069531"/>
          </a:xfrm>
        </p:grpSpPr>
        <p:sp>
          <p:nvSpPr>
            <p:cNvPr id="188" name="Straight Connector 9"/>
            <p:cNvSpPr/>
            <p:nvPr/>
          </p:nvSpPr>
          <p:spPr>
            <a:xfrm rot="17945813">
              <a:off x="3611864" y="780828"/>
              <a:ext cx="1069531" cy="24565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2282"/>
                  </a:moveTo>
                  <a:lnTo>
                    <a:pt x="1069531" y="12282"/>
                  </a:lnTo>
                </a:path>
              </a:pathLst>
            </a:custGeom>
            <a:noFill/>
          </p:spPr>
          <p:style>
            <a:lnRef idx="2">
              <a:schemeClr val="accent4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2">
                <a:tint val="7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89" name="Straight Connector 10"/>
            <p:cNvSpPr/>
            <p:nvPr/>
          </p:nvSpPr>
          <p:spPr>
            <a:xfrm rot="17945813">
              <a:off x="4119891" y="766372"/>
              <a:ext cx="53476" cy="5347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DO" sz="500" kern="1200" noProof="0"/>
            </a:p>
          </p:txBody>
        </p:sp>
      </p:grpSp>
      <p:grpSp>
        <p:nvGrpSpPr>
          <p:cNvPr id="101" name="Group 100"/>
          <p:cNvGrpSpPr/>
          <p:nvPr/>
        </p:nvGrpSpPr>
        <p:grpSpPr>
          <a:xfrm>
            <a:off x="4832050" y="1486232"/>
            <a:ext cx="1300250" cy="650125"/>
            <a:chOff x="4406680" y="770"/>
            <a:chExt cx="1300250" cy="650125"/>
          </a:xfrm>
        </p:grpSpPr>
        <p:sp>
          <p:nvSpPr>
            <p:cNvPr id="186" name="Rounded Rectangle 185"/>
            <p:cNvSpPr/>
            <p:nvPr/>
          </p:nvSpPr>
          <p:spPr>
            <a:xfrm>
              <a:off x="4406680" y="770"/>
              <a:ext cx="1300250" cy="650125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7" name="Rounded Rectangle 12"/>
            <p:cNvSpPr/>
            <p:nvPr/>
          </p:nvSpPr>
          <p:spPr>
            <a:xfrm>
              <a:off x="4425722" y="19812"/>
              <a:ext cx="1262166" cy="61204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255" tIns="8255" rIns="8255" bIns="8255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300" kern="1200" noProof="0" smtClean="0"/>
                <a:t>Funciones instantáneas y tiempo definido </a:t>
              </a:r>
              <a:endParaRPr lang="es-DO" sz="1300" kern="1200" noProof="0"/>
            </a:p>
          </p:txBody>
        </p:sp>
      </p:grpSp>
      <p:grpSp>
        <p:nvGrpSpPr>
          <p:cNvPr id="102" name="Group 101"/>
          <p:cNvGrpSpPr/>
          <p:nvPr/>
        </p:nvGrpSpPr>
        <p:grpSpPr>
          <a:xfrm>
            <a:off x="6132300" y="1798292"/>
            <a:ext cx="520100" cy="26005"/>
            <a:chOff x="5706930" y="312830"/>
            <a:chExt cx="520100" cy="26005"/>
          </a:xfrm>
        </p:grpSpPr>
        <p:sp>
          <p:nvSpPr>
            <p:cNvPr id="184" name="Straight Connector 13"/>
            <p:cNvSpPr/>
            <p:nvPr/>
          </p:nvSpPr>
          <p:spPr>
            <a:xfrm>
              <a:off x="5706930" y="313550"/>
              <a:ext cx="520100" cy="24565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2282"/>
                  </a:moveTo>
                  <a:lnTo>
                    <a:pt x="520100" y="12282"/>
                  </a:lnTo>
                </a:path>
              </a:pathLst>
            </a:custGeom>
            <a:noFill/>
          </p:spPr>
          <p:style>
            <a:lnRef idx="2">
              <a:schemeClr val="accent5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2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85" name="Straight Connector 14"/>
            <p:cNvSpPr/>
            <p:nvPr/>
          </p:nvSpPr>
          <p:spPr>
            <a:xfrm>
              <a:off x="5953978" y="312830"/>
              <a:ext cx="26005" cy="2600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DO" sz="500" kern="1200" noProof="0"/>
            </a:p>
          </p:txBody>
        </p:sp>
      </p:grpSp>
      <p:grpSp>
        <p:nvGrpSpPr>
          <p:cNvPr id="103" name="Group 102"/>
          <p:cNvGrpSpPr/>
          <p:nvPr/>
        </p:nvGrpSpPr>
        <p:grpSpPr>
          <a:xfrm>
            <a:off x="6652401" y="1486232"/>
            <a:ext cx="1300250" cy="650125"/>
            <a:chOff x="6227031" y="770"/>
            <a:chExt cx="1300250" cy="650125"/>
          </a:xfrm>
        </p:grpSpPr>
        <p:sp>
          <p:nvSpPr>
            <p:cNvPr id="182" name="Rounded Rectangle 181"/>
            <p:cNvSpPr/>
            <p:nvPr/>
          </p:nvSpPr>
          <p:spPr>
            <a:xfrm>
              <a:off x="6227031" y="770"/>
              <a:ext cx="1300250" cy="650125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3" name="Rounded Rectangle 16"/>
            <p:cNvSpPr/>
            <p:nvPr/>
          </p:nvSpPr>
          <p:spPr>
            <a:xfrm>
              <a:off x="6246073" y="19812"/>
              <a:ext cx="1262166" cy="61204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255" tIns="8255" rIns="8255" bIns="8255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300" kern="1200" noProof="0" smtClean="0"/>
                <a:t>Desactivadas</a:t>
              </a:r>
              <a:endParaRPr lang="es-DO" sz="1300" kern="1200" noProof="0"/>
            </a:p>
          </p:txBody>
        </p:sp>
      </p:grpSp>
      <p:grpSp>
        <p:nvGrpSpPr>
          <p:cNvPr id="104" name="Group 103"/>
          <p:cNvGrpSpPr/>
          <p:nvPr/>
        </p:nvGrpSpPr>
        <p:grpSpPr>
          <a:xfrm>
            <a:off x="4295666" y="2825489"/>
            <a:ext cx="552666" cy="27633"/>
            <a:chOff x="3870296" y="1340027"/>
            <a:chExt cx="552666" cy="27633"/>
          </a:xfrm>
        </p:grpSpPr>
        <p:sp>
          <p:nvSpPr>
            <p:cNvPr id="180" name="Straight Connector 17"/>
            <p:cNvSpPr/>
            <p:nvPr/>
          </p:nvSpPr>
          <p:spPr>
            <a:xfrm rot="1186030">
              <a:off x="3870296" y="1341561"/>
              <a:ext cx="552666" cy="24565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2282"/>
                  </a:moveTo>
                  <a:lnTo>
                    <a:pt x="552666" y="12282"/>
                  </a:lnTo>
                </a:path>
              </a:pathLst>
            </a:custGeom>
            <a:noFill/>
          </p:spPr>
          <p:style>
            <a:lnRef idx="2">
              <a:schemeClr val="accent4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2">
                <a:tint val="7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81" name="Straight Connector 18"/>
            <p:cNvSpPr/>
            <p:nvPr/>
          </p:nvSpPr>
          <p:spPr>
            <a:xfrm rot="1186030">
              <a:off x="4132813" y="1340027"/>
              <a:ext cx="27633" cy="2763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DO" sz="500" kern="1200" noProof="0"/>
            </a:p>
          </p:txBody>
        </p:sp>
      </p:grpSp>
      <p:grpSp>
        <p:nvGrpSpPr>
          <p:cNvPr id="105" name="Group 104"/>
          <p:cNvGrpSpPr/>
          <p:nvPr/>
        </p:nvGrpSpPr>
        <p:grpSpPr>
          <a:xfrm>
            <a:off x="4832050" y="2607698"/>
            <a:ext cx="1300250" cy="650125"/>
            <a:chOff x="4406680" y="1122236"/>
            <a:chExt cx="1300250" cy="650125"/>
          </a:xfrm>
        </p:grpSpPr>
        <p:sp>
          <p:nvSpPr>
            <p:cNvPr id="178" name="Rounded Rectangle 177"/>
            <p:cNvSpPr/>
            <p:nvPr/>
          </p:nvSpPr>
          <p:spPr>
            <a:xfrm>
              <a:off x="4406680" y="1122236"/>
              <a:ext cx="1300250" cy="650125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9" name="Rounded Rectangle 20"/>
            <p:cNvSpPr/>
            <p:nvPr/>
          </p:nvSpPr>
          <p:spPr>
            <a:xfrm>
              <a:off x="4425722" y="1141278"/>
              <a:ext cx="1262166" cy="61204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255" tIns="8255" rIns="8255" bIns="8255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300" kern="1200" noProof="0" smtClean="0"/>
                <a:t>Arranque</a:t>
              </a:r>
              <a:endParaRPr lang="es-DO" sz="1300" kern="1200" noProof="0"/>
            </a:p>
          </p:txBody>
        </p:sp>
      </p:grpSp>
      <p:grpSp>
        <p:nvGrpSpPr>
          <p:cNvPr id="106" name="Group 105"/>
          <p:cNvGrpSpPr/>
          <p:nvPr/>
        </p:nvGrpSpPr>
        <p:grpSpPr>
          <a:xfrm>
            <a:off x="6072098" y="2729837"/>
            <a:ext cx="640505" cy="32025"/>
            <a:chOff x="5646728" y="1244375"/>
            <a:chExt cx="640505" cy="32025"/>
          </a:xfrm>
        </p:grpSpPr>
        <p:sp>
          <p:nvSpPr>
            <p:cNvPr id="176" name="Straight Connector 21"/>
            <p:cNvSpPr/>
            <p:nvPr/>
          </p:nvSpPr>
          <p:spPr>
            <a:xfrm rot="19457599">
              <a:off x="5646728" y="1248105"/>
              <a:ext cx="640505" cy="24565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2282"/>
                  </a:moveTo>
                  <a:lnTo>
                    <a:pt x="640505" y="12282"/>
                  </a:lnTo>
                </a:path>
              </a:pathLst>
            </a:custGeom>
            <a:noFill/>
          </p:spPr>
          <p:style>
            <a:lnRef idx="2">
              <a:schemeClr val="accent5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2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77" name="Straight Connector 22"/>
            <p:cNvSpPr/>
            <p:nvPr/>
          </p:nvSpPr>
          <p:spPr>
            <a:xfrm rot="19457599">
              <a:off x="5950968" y="1244375"/>
              <a:ext cx="32025" cy="3202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DO" sz="500" kern="1200" noProof="0"/>
            </a:p>
          </p:txBody>
        </p:sp>
      </p:grpSp>
      <p:grpSp>
        <p:nvGrpSpPr>
          <p:cNvPr id="107" name="Group 106"/>
          <p:cNvGrpSpPr/>
          <p:nvPr/>
        </p:nvGrpSpPr>
        <p:grpSpPr>
          <a:xfrm>
            <a:off x="6652401" y="2233876"/>
            <a:ext cx="1300250" cy="650125"/>
            <a:chOff x="6227031" y="748414"/>
            <a:chExt cx="1300250" cy="650125"/>
          </a:xfrm>
        </p:grpSpPr>
        <p:sp>
          <p:nvSpPr>
            <p:cNvPr id="174" name="Rounded Rectangle 173"/>
            <p:cNvSpPr/>
            <p:nvPr/>
          </p:nvSpPr>
          <p:spPr>
            <a:xfrm>
              <a:off x="6227031" y="748414"/>
              <a:ext cx="1300250" cy="650125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5" name="Rounded Rectangle 24"/>
            <p:cNvSpPr/>
            <p:nvPr/>
          </p:nvSpPr>
          <p:spPr>
            <a:xfrm>
              <a:off x="6246073" y="767456"/>
              <a:ext cx="1262166" cy="61204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255" tIns="8255" rIns="8255" bIns="8255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300" kern="1200" noProof="0" smtClean="0"/>
                <a:t>135 % de la máxima corriente de carga</a:t>
              </a:r>
              <a:endParaRPr lang="es-DO" sz="1300" kern="1200" noProof="0"/>
            </a:p>
          </p:txBody>
        </p:sp>
      </p:grpSp>
      <p:grpSp>
        <p:nvGrpSpPr>
          <p:cNvPr id="108" name="Group 107"/>
          <p:cNvGrpSpPr/>
          <p:nvPr/>
        </p:nvGrpSpPr>
        <p:grpSpPr>
          <a:xfrm>
            <a:off x="6072098" y="3103659"/>
            <a:ext cx="640505" cy="32025"/>
            <a:chOff x="5646728" y="1618197"/>
            <a:chExt cx="640505" cy="32025"/>
          </a:xfrm>
        </p:grpSpPr>
        <p:sp>
          <p:nvSpPr>
            <p:cNvPr id="172" name="Straight Connector 25"/>
            <p:cNvSpPr/>
            <p:nvPr/>
          </p:nvSpPr>
          <p:spPr>
            <a:xfrm rot="2142401">
              <a:off x="5646728" y="1621927"/>
              <a:ext cx="640505" cy="24565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2282"/>
                  </a:moveTo>
                  <a:lnTo>
                    <a:pt x="640505" y="12282"/>
                  </a:lnTo>
                </a:path>
              </a:pathLst>
            </a:custGeom>
            <a:noFill/>
          </p:spPr>
          <p:style>
            <a:lnRef idx="2">
              <a:schemeClr val="accent5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2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73" name="Straight Connector 26"/>
            <p:cNvSpPr/>
            <p:nvPr/>
          </p:nvSpPr>
          <p:spPr>
            <a:xfrm rot="2142401">
              <a:off x="5950968" y="1618197"/>
              <a:ext cx="32025" cy="3202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DO" sz="500" kern="1200" noProof="0"/>
            </a:p>
          </p:txBody>
        </p:sp>
      </p:grpSp>
      <p:grpSp>
        <p:nvGrpSpPr>
          <p:cNvPr id="109" name="Group 108"/>
          <p:cNvGrpSpPr/>
          <p:nvPr/>
        </p:nvGrpSpPr>
        <p:grpSpPr>
          <a:xfrm>
            <a:off x="6652401" y="2981520"/>
            <a:ext cx="1300250" cy="650125"/>
            <a:chOff x="6227031" y="1496058"/>
            <a:chExt cx="1300250" cy="650125"/>
          </a:xfrm>
        </p:grpSpPr>
        <p:sp>
          <p:nvSpPr>
            <p:cNvPr id="170" name="Rounded Rectangle 169"/>
            <p:cNvSpPr/>
            <p:nvPr/>
          </p:nvSpPr>
          <p:spPr>
            <a:xfrm>
              <a:off x="6227031" y="1496058"/>
              <a:ext cx="1300250" cy="650125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1" name="Rounded Rectangle 28"/>
            <p:cNvSpPr/>
            <p:nvPr/>
          </p:nvSpPr>
          <p:spPr>
            <a:xfrm>
              <a:off x="6246073" y="1515100"/>
              <a:ext cx="1262166" cy="61204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255" tIns="8255" rIns="8255" bIns="8255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300" kern="1200" noProof="0" smtClean="0"/>
                <a:t>20 % de la máxima corriente de carga</a:t>
              </a:r>
              <a:endParaRPr lang="es-DO" sz="1300" kern="1200" noProof="0"/>
            </a:p>
          </p:txBody>
        </p:sp>
      </p:grpSp>
      <p:grpSp>
        <p:nvGrpSpPr>
          <p:cNvPr id="110" name="Group 109"/>
          <p:cNvGrpSpPr/>
          <p:nvPr/>
        </p:nvGrpSpPr>
        <p:grpSpPr>
          <a:xfrm>
            <a:off x="4545261" y="2678362"/>
            <a:ext cx="53476" cy="1069531"/>
            <a:chOff x="4119891" y="1192900"/>
            <a:chExt cx="53476" cy="1069531"/>
          </a:xfrm>
        </p:grpSpPr>
        <p:sp>
          <p:nvSpPr>
            <p:cNvPr id="168" name="Straight Connector 29"/>
            <p:cNvSpPr/>
            <p:nvPr/>
          </p:nvSpPr>
          <p:spPr>
            <a:xfrm rot="3654187">
              <a:off x="3611864" y="1715383"/>
              <a:ext cx="1069531" cy="24565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2282"/>
                  </a:moveTo>
                  <a:lnTo>
                    <a:pt x="1069531" y="12282"/>
                  </a:lnTo>
                </a:path>
              </a:pathLst>
            </a:custGeom>
            <a:noFill/>
          </p:spPr>
          <p:style>
            <a:lnRef idx="2">
              <a:schemeClr val="accent4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2">
                <a:tint val="7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69" name="Straight Connector 30"/>
            <p:cNvSpPr/>
            <p:nvPr/>
          </p:nvSpPr>
          <p:spPr>
            <a:xfrm rot="3654187">
              <a:off x="4119891" y="1700927"/>
              <a:ext cx="53476" cy="5347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DO" sz="500" kern="1200" noProof="0"/>
            </a:p>
          </p:txBody>
        </p:sp>
      </p:grpSp>
      <p:grpSp>
        <p:nvGrpSpPr>
          <p:cNvPr id="111" name="Group 110"/>
          <p:cNvGrpSpPr/>
          <p:nvPr/>
        </p:nvGrpSpPr>
        <p:grpSpPr>
          <a:xfrm>
            <a:off x="4832050" y="3355342"/>
            <a:ext cx="1300250" cy="650125"/>
            <a:chOff x="4406680" y="1869880"/>
            <a:chExt cx="1300250" cy="650125"/>
          </a:xfrm>
        </p:grpSpPr>
        <p:sp>
          <p:nvSpPr>
            <p:cNvPr id="166" name="Rounded Rectangle 165"/>
            <p:cNvSpPr/>
            <p:nvPr/>
          </p:nvSpPr>
          <p:spPr>
            <a:xfrm>
              <a:off x="4406680" y="1869880"/>
              <a:ext cx="1300250" cy="650125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7" name="Rounded Rectangle 32"/>
            <p:cNvSpPr/>
            <p:nvPr/>
          </p:nvSpPr>
          <p:spPr>
            <a:xfrm>
              <a:off x="4425722" y="1888922"/>
              <a:ext cx="1262166" cy="61204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255" tIns="8255" rIns="8255" bIns="8255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300" kern="1200" noProof="0" dirty="0" smtClean="0"/>
                <a:t>Tiempo mínimo de 300 milisegundos</a:t>
              </a:r>
              <a:endParaRPr lang="es-DO" sz="1300" kern="1200" noProof="0" dirty="0"/>
            </a:p>
          </p:txBody>
        </p:sp>
      </p:grpSp>
      <p:grpSp>
        <p:nvGrpSpPr>
          <p:cNvPr id="112" name="Group 111"/>
          <p:cNvGrpSpPr/>
          <p:nvPr/>
        </p:nvGrpSpPr>
        <p:grpSpPr>
          <a:xfrm>
            <a:off x="2718609" y="3907450"/>
            <a:ext cx="66078" cy="1321566"/>
            <a:chOff x="2293239" y="2421988"/>
            <a:chExt cx="66078" cy="1321566"/>
          </a:xfrm>
        </p:grpSpPr>
        <p:sp>
          <p:nvSpPr>
            <p:cNvPr id="164" name="Straight Connector 33"/>
            <p:cNvSpPr/>
            <p:nvPr/>
          </p:nvSpPr>
          <p:spPr>
            <a:xfrm rot="4009472">
              <a:off x="1665495" y="3070488"/>
              <a:ext cx="1321566" cy="24565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2282"/>
                  </a:moveTo>
                  <a:lnTo>
                    <a:pt x="1321566" y="12282"/>
                  </a:lnTo>
                </a:path>
              </a:pathLst>
            </a:custGeom>
            <a:noFill/>
          </p:spPr>
          <p:style>
            <a:lnRef idx="2">
              <a:schemeClr val="accent3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2">
                <a:tint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65" name="Straight Connector 34"/>
            <p:cNvSpPr/>
            <p:nvPr/>
          </p:nvSpPr>
          <p:spPr>
            <a:xfrm rot="4009472">
              <a:off x="2293239" y="3049731"/>
              <a:ext cx="66078" cy="6607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DO" sz="500" kern="1200" noProof="0"/>
            </a:p>
          </p:txBody>
        </p:sp>
      </p:grpSp>
      <p:grpSp>
        <p:nvGrpSpPr>
          <p:cNvPr id="113" name="Group 112"/>
          <p:cNvGrpSpPr/>
          <p:nvPr/>
        </p:nvGrpSpPr>
        <p:grpSpPr>
          <a:xfrm>
            <a:off x="3011699" y="4850631"/>
            <a:ext cx="1300250" cy="650125"/>
            <a:chOff x="2586329" y="3365169"/>
            <a:chExt cx="1300250" cy="650125"/>
          </a:xfrm>
        </p:grpSpPr>
        <p:sp>
          <p:nvSpPr>
            <p:cNvPr id="162" name="Rounded Rectangle 161"/>
            <p:cNvSpPr/>
            <p:nvPr/>
          </p:nvSpPr>
          <p:spPr>
            <a:xfrm>
              <a:off x="2586329" y="3365169"/>
              <a:ext cx="1300250" cy="650125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3" name="Rounded Rectangle 36"/>
            <p:cNvSpPr/>
            <p:nvPr/>
          </p:nvSpPr>
          <p:spPr>
            <a:xfrm>
              <a:off x="2605371" y="3384211"/>
              <a:ext cx="1262166" cy="61204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255" tIns="8255" rIns="8255" bIns="8255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300" kern="1200" noProof="0" smtClean="0"/>
                <a:t>Tensiones</a:t>
              </a:r>
              <a:endParaRPr lang="es-DO" sz="1300" kern="1200" noProof="0"/>
            </a:p>
          </p:txBody>
        </p:sp>
      </p:grpSp>
      <p:grpSp>
        <p:nvGrpSpPr>
          <p:cNvPr id="114" name="Group 113"/>
          <p:cNvGrpSpPr/>
          <p:nvPr/>
        </p:nvGrpSpPr>
        <p:grpSpPr>
          <a:xfrm>
            <a:off x="4549231" y="4346493"/>
            <a:ext cx="45537" cy="910755"/>
            <a:chOff x="4123861" y="2861031"/>
            <a:chExt cx="45537" cy="910755"/>
          </a:xfrm>
        </p:grpSpPr>
        <p:sp>
          <p:nvSpPr>
            <p:cNvPr id="160" name="Straight Connector 37"/>
            <p:cNvSpPr/>
            <p:nvPr/>
          </p:nvSpPr>
          <p:spPr>
            <a:xfrm rot="18289469">
              <a:off x="3691252" y="3304126"/>
              <a:ext cx="910755" cy="24565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2282"/>
                  </a:moveTo>
                  <a:lnTo>
                    <a:pt x="910755" y="12282"/>
                  </a:lnTo>
                </a:path>
              </a:pathLst>
            </a:custGeom>
            <a:noFill/>
          </p:spPr>
          <p:style>
            <a:lnRef idx="2">
              <a:schemeClr val="accent4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2">
                <a:tint val="7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61" name="Straight Connector 38"/>
            <p:cNvSpPr/>
            <p:nvPr/>
          </p:nvSpPr>
          <p:spPr>
            <a:xfrm rot="18289469">
              <a:off x="4123861" y="3293640"/>
              <a:ext cx="45537" cy="4553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DO" sz="500" kern="1200" noProof="0"/>
            </a:p>
          </p:txBody>
        </p:sp>
      </p:grpSp>
      <p:grpSp>
        <p:nvGrpSpPr>
          <p:cNvPr id="115" name="Group 114"/>
          <p:cNvGrpSpPr/>
          <p:nvPr/>
        </p:nvGrpSpPr>
        <p:grpSpPr>
          <a:xfrm>
            <a:off x="4832050" y="4102986"/>
            <a:ext cx="1300250" cy="650125"/>
            <a:chOff x="4406680" y="2617524"/>
            <a:chExt cx="1300250" cy="650125"/>
          </a:xfrm>
        </p:grpSpPr>
        <p:sp>
          <p:nvSpPr>
            <p:cNvPr id="158" name="Rounded Rectangle 157"/>
            <p:cNvSpPr/>
            <p:nvPr/>
          </p:nvSpPr>
          <p:spPr>
            <a:xfrm>
              <a:off x="4406680" y="2617524"/>
              <a:ext cx="1300250" cy="650125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9" name="Rounded Rectangle 40"/>
            <p:cNvSpPr/>
            <p:nvPr/>
          </p:nvSpPr>
          <p:spPr>
            <a:xfrm>
              <a:off x="4425722" y="2636566"/>
              <a:ext cx="1262166" cy="61204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255" tIns="8255" rIns="8255" bIns="8255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300" kern="1200" noProof="0" dirty="0" smtClean="0"/>
                <a:t>Sobretensión</a:t>
              </a:r>
              <a:endParaRPr lang="es-DO" sz="1300" kern="1200" noProof="0" dirty="0"/>
            </a:p>
          </p:txBody>
        </p:sp>
      </p:grpSp>
      <p:grpSp>
        <p:nvGrpSpPr>
          <p:cNvPr id="116" name="Group 115"/>
          <p:cNvGrpSpPr/>
          <p:nvPr/>
        </p:nvGrpSpPr>
        <p:grpSpPr>
          <a:xfrm>
            <a:off x="6132300" y="4415047"/>
            <a:ext cx="520100" cy="26005"/>
            <a:chOff x="5706930" y="2929585"/>
            <a:chExt cx="520100" cy="26005"/>
          </a:xfrm>
        </p:grpSpPr>
        <p:sp>
          <p:nvSpPr>
            <p:cNvPr id="156" name="Straight Connector 41"/>
            <p:cNvSpPr/>
            <p:nvPr/>
          </p:nvSpPr>
          <p:spPr>
            <a:xfrm>
              <a:off x="5706930" y="2930304"/>
              <a:ext cx="520100" cy="24565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2282"/>
                  </a:moveTo>
                  <a:lnTo>
                    <a:pt x="520100" y="12282"/>
                  </a:lnTo>
                </a:path>
              </a:pathLst>
            </a:custGeom>
            <a:noFill/>
          </p:spPr>
          <p:style>
            <a:lnRef idx="2">
              <a:schemeClr val="accent5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2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57" name="Straight Connector 42"/>
            <p:cNvSpPr/>
            <p:nvPr/>
          </p:nvSpPr>
          <p:spPr>
            <a:xfrm>
              <a:off x="5953978" y="2929585"/>
              <a:ext cx="26005" cy="2600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DO" sz="500" kern="1200" noProof="0"/>
            </a:p>
          </p:txBody>
        </p:sp>
      </p:grpSp>
      <p:grpSp>
        <p:nvGrpSpPr>
          <p:cNvPr id="117" name="Group 116"/>
          <p:cNvGrpSpPr/>
          <p:nvPr/>
        </p:nvGrpSpPr>
        <p:grpSpPr>
          <a:xfrm>
            <a:off x="6652401" y="4102986"/>
            <a:ext cx="1300250" cy="650125"/>
            <a:chOff x="6227031" y="2617524"/>
            <a:chExt cx="1300250" cy="650125"/>
          </a:xfrm>
        </p:grpSpPr>
        <p:sp>
          <p:nvSpPr>
            <p:cNvPr id="154" name="Rounded Rectangle 153"/>
            <p:cNvSpPr/>
            <p:nvPr/>
          </p:nvSpPr>
          <p:spPr>
            <a:xfrm>
              <a:off x="6227031" y="2617524"/>
              <a:ext cx="1300250" cy="650125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5" name="Rounded Rectangle 44"/>
            <p:cNvSpPr/>
            <p:nvPr/>
          </p:nvSpPr>
          <p:spPr>
            <a:xfrm>
              <a:off x="6246073" y="2636566"/>
              <a:ext cx="1262166" cy="61204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255" tIns="8255" rIns="8255" bIns="8255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300" kern="1200" noProof="0" dirty="0" smtClean="0"/>
                <a:t>110% de su tensión nominal</a:t>
              </a:r>
              <a:endParaRPr lang="es-DO" sz="1300" kern="1200" noProof="0" dirty="0"/>
            </a:p>
          </p:txBody>
        </p:sp>
      </p:grpSp>
      <p:grpSp>
        <p:nvGrpSpPr>
          <p:cNvPr id="118" name="Group 117"/>
          <p:cNvGrpSpPr/>
          <p:nvPr/>
        </p:nvGrpSpPr>
        <p:grpSpPr>
          <a:xfrm>
            <a:off x="4311949" y="5162691"/>
            <a:ext cx="520100" cy="26005"/>
            <a:chOff x="3886579" y="3677229"/>
            <a:chExt cx="520100" cy="26005"/>
          </a:xfrm>
        </p:grpSpPr>
        <p:sp>
          <p:nvSpPr>
            <p:cNvPr id="152" name="Straight Connector 45"/>
            <p:cNvSpPr/>
            <p:nvPr/>
          </p:nvSpPr>
          <p:spPr>
            <a:xfrm>
              <a:off x="3886579" y="3677949"/>
              <a:ext cx="520100" cy="24565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2282"/>
                  </a:moveTo>
                  <a:lnTo>
                    <a:pt x="520100" y="12282"/>
                  </a:lnTo>
                </a:path>
              </a:pathLst>
            </a:custGeom>
            <a:noFill/>
          </p:spPr>
          <p:style>
            <a:lnRef idx="2">
              <a:schemeClr val="accent4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2">
                <a:tint val="7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53" name="Straight Connector 46"/>
            <p:cNvSpPr/>
            <p:nvPr/>
          </p:nvSpPr>
          <p:spPr>
            <a:xfrm>
              <a:off x="4133627" y="3677229"/>
              <a:ext cx="26005" cy="2600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DO" sz="500" kern="1200" noProof="0"/>
            </a:p>
          </p:txBody>
        </p:sp>
      </p:grpSp>
      <p:grpSp>
        <p:nvGrpSpPr>
          <p:cNvPr id="119" name="Group 118"/>
          <p:cNvGrpSpPr/>
          <p:nvPr/>
        </p:nvGrpSpPr>
        <p:grpSpPr>
          <a:xfrm>
            <a:off x="4832050" y="4850631"/>
            <a:ext cx="1300250" cy="650125"/>
            <a:chOff x="4406680" y="3365169"/>
            <a:chExt cx="1300250" cy="650125"/>
          </a:xfrm>
        </p:grpSpPr>
        <p:sp>
          <p:nvSpPr>
            <p:cNvPr id="150" name="Rounded Rectangle 149"/>
            <p:cNvSpPr/>
            <p:nvPr/>
          </p:nvSpPr>
          <p:spPr>
            <a:xfrm>
              <a:off x="4406680" y="3365169"/>
              <a:ext cx="1300250" cy="650125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1" name="Rounded Rectangle 48"/>
            <p:cNvSpPr/>
            <p:nvPr/>
          </p:nvSpPr>
          <p:spPr>
            <a:xfrm>
              <a:off x="4425722" y="3384211"/>
              <a:ext cx="1262166" cy="61204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255" tIns="8255" rIns="8255" bIns="8255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300" kern="1200" noProof="0" dirty="0" err="1" smtClean="0"/>
                <a:t>Subtensión</a:t>
              </a:r>
              <a:endParaRPr lang="es-DO" sz="1300" kern="1200" noProof="0" dirty="0"/>
            </a:p>
          </p:txBody>
        </p:sp>
      </p:grpSp>
      <p:grpSp>
        <p:nvGrpSpPr>
          <p:cNvPr id="120" name="Group 119"/>
          <p:cNvGrpSpPr/>
          <p:nvPr/>
        </p:nvGrpSpPr>
        <p:grpSpPr>
          <a:xfrm>
            <a:off x="6132300" y="5162691"/>
            <a:ext cx="520100" cy="26005"/>
            <a:chOff x="5706930" y="3677229"/>
            <a:chExt cx="520100" cy="26005"/>
          </a:xfrm>
        </p:grpSpPr>
        <p:sp>
          <p:nvSpPr>
            <p:cNvPr id="148" name="Straight Connector 49"/>
            <p:cNvSpPr/>
            <p:nvPr/>
          </p:nvSpPr>
          <p:spPr>
            <a:xfrm>
              <a:off x="5706930" y="3677949"/>
              <a:ext cx="520100" cy="24565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2282"/>
                  </a:moveTo>
                  <a:lnTo>
                    <a:pt x="520100" y="12282"/>
                  </a:lnTo>
                </a:path>
              </a:pathLst>
            </a:custGeom>
            <a:noFill/>
          </p:spPr>
          <p:style>
            <a:lnRef idx="2">
              <a:schemeClr val="accent5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2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49" name="Straight Connector 50"/>
            <p:cNvSpPr/>
            <p:nvPr/>
          </p:nvSpPr>
          <p:spPr>
            <a:xfrm>
              <a:off x="5953978" y="3677229"/>
              <a:ext cx="26005" cy="2600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DO" sz="500" kern="1200" noProof="0"/>
            </a:p>
          </p:txBody>
        </p:sp>
      </p:grpSp>
      <p:grpSp>
        <p:nvGrpSpPr>
          <p:cNvPr id="121" name="Group 120"/>
          <p:cNvGrpSpPr/>
          <p:nvPr/>
        </p:nvGrpSpPr>
        <p:grpSpPr>
          <a:xfrm>
            <a:off x="6652401" y="4850631"/>
            <a:ext cx="1300250" cy="650125"/>
            <a:chOff x="6227031" y="3365169"/>
            <a:chExt cx="1300250" cy="650125"/>
          </a:xfrm>
        </p:grpSpPr>
        <p:sp>
          <p:nvSpPr>
            <p:cNvPr id="128" name="Rounded Rectangle 127"/>
            <p:cNvSpPr/>
            <p:nvPr/>
          </p:nvSpPr>
          <p:spPr>
            <a:xfrm>
              <a:off x="6227031" y="3365169"/>
              <a:ext cx="1300250" cy="650125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9" name="Rounded Rectangle 52"/>
            <p:cNvSpPr/>
            <p:nvPr/>
          </p:nvSpPr>
          <p:spPr>
            <a:xfrm>
              <a:off x="6246073" y="3384211"/>
              <a:ext cx="1262166" cy="61204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255" tIns="8255" rIns="8255" bIns="8255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300" kern="1200" noProof="0" smtClean="0"/>
                <a:t>40% de su tensión nominal</a:t>
              </a:r>
              <a:endParaRPr lang="es-DO" sz="1300" kern="1200" noProof="0"/>
            </a:p>
          </p:txBody>
        </p:sp>
      </p:grpSp>
      <p:grpSp>
        <p:nvGrpSpPr>
          <p:cNvPr id="122" name="Group 121"/>
          <p:cNvGrpSpPr/>
          <p:nvPr/>
        </p:nvGrpSpPr>
        <p:grpSpPr>
          <a:xfrm>
            <a:off x="4549231" y="5094138"/>
            <a:ext cx="45537" cy="910755"/>
            <a:chOff x="4123861" y="3608676"/>
            <a:chExt cx="45537" cy="910755"/>
          </a:xfrm>
        </p:grpSpPr>
        <p:sp>
          <p:nvSpPr>
            <p:cNvPr id="126" name="Straight Connector 53"/>
            <p:cNvSpPr/>
            <p:nvPr/>
          </p:nvSpPr>
          <p:spPr>
            <a:xfrm rot="3310531">
              <a:off x="3691252" y="4051771"/>
              <a:ext cx="910755" cy="24565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2282"/>
                  </a:moveTo>
                  <a:lnTo>
                    <a:pt x="910755" y="12282"/>
                  </a:lnTo>
                </a:path>
              </a:pathLst>
            </a:custGeom>
            <a:noFill/>
          </p:spPr>
          <p:style>
            <a:lnRef idx="2">
              <a:schemeClr val="accent4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2">
                <a:tint val="7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7" name="Straight Connector 54"/>
            <p:cNvSpPr/>
            <p:nvPr/>
          </p:nvSpPr>
          <p:spPr>
            <a:xfrm rot="3310531">
              <a:off x="4123861" y="4041284"/>
              <a:ext cx="45537" cy="4553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DO" sz="500" kern="1200" noProof="0"/>
            </a:p>
          </p:txBody>
        </p:sp>
      </p:grpSp>
      <p:grpSp>
        <p:nvGrpSpPr>
          <p:cNvPr id="123" name="Group 122"/>
          <p:cNvGrpSpPr/>
          <p:nvPr/>
        </p:nvGrpSpPr>
        <p:grpSpPr>
          <a:xfrm>
            <a:off x="4832050" y="5598275"/>
            <a:ext cx="1300250" cy="650125"/>
            <a:chOff x="4406680" y="4112813"/>
            <a:chExt cx="1300250" cy="650125"/>
          </a:xfrm>
        </p:grpSpPr>
        <p:sp>
          <p:nvSpPr>
            <p:cNvPr id="124" name="Rounded Rectangle 123"/>
            <p:cNvSpPr/>
            <p:nvPr/>
          </p:nvSpPr>
          <p:spPr>
            <a:xfrm>
              <a:off x="4406680" y="4112813"/>
              <a:ext cx="1300250" cy="650125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5" name="Rounded Rectangle 56"/>
            <p:cNvSpPr/>
            <p:nvPr/>
          </p:nvSpPr>
          <p:spPr>
            <a:xfrm>
              <a:off x="4425722" y="4131855"/>
              <a:ext cx="1262166" cy="61204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255" tIns="8255" rIns="8255" bIns="8255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300" kern="1200" noProof="0" smtClean="0"/>
                <a:t>Tiempo 1 segundo</a:t>
              </a:r>
              <a:endParaRPr lang="es-DO" sz="1300" kern="1200" noProof="0"/>
            </a:p>
          </p:txBody>
        </p:sp>
      </p:grpSp>
    </p:spTree>
    <p:extLst>
      <p:ext uri="{BB962C8B-B14F-4D97-AF65-F5344CB8AC3E}">
        <p14:creationId xmlns:p14="http://schemas.microsoft.com/office/powerpoint/2010/main" val="404630809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711995" y="67852"/>
            <a:ext cx="8077200" cy="851162"/>
          </a:xfrm>
        </p:spPr>
        <p:txBody>
          <a:bodyPr/>
          <a:lstStyle/>
          <a:p>
            <a:r>
              <a:rPr lang="es-CO" sz="3600" b="1" dirty="0" smtClean="0">
                <a:solidFill>
                  <a:schemeClr val="accent6">
                    <a:lumMod val="75000"/>
                  </a:schemeClr>
                </a:solidFill>
              </a:rPr>
              <a:t>Guía de protecciones del </a:t>
            </a:r>
            <a:r>
              <a:rPr lang="es-CO" sz="3600" b="1" dirty="0" err="1" smtClean="0">
                <a:solidFill>
                  <a:schemeClr val="accent6">
                    <a:lumMod val="75000"/>
                  </a:schemeClr>
                </a:solidFill>
              </a:rPr>
              <a:t>SENI</a:t>
            </a:r>
            <a:endParaRPr lang="es-ES" sz="3600" dirty="0"/>
          </a:p>
        </p:txBody>
      </p:sp>
      <p:sp>
        <p:nvSpPr>
          <p:cNvPr id="18" name="Content Placeholder 17"/>
          <p:cNvSpPr>
            <a:spLocks noGrp="1"/>
          </p:cNvSpPr>
          <p:nvPr>
            <p:ph idx="1"/>
          </p:nvPr>
        </p:nvSpPr>
        <p:spPr>
          <a:xfrm>
            <a:off x="639231" y="1066800"/>
            <a:ext cx="8305800" cy="685800"/>
          </a:xfrm>
        </p:spPr>
        <p:txBody>
          <a:bodyPr>
            <a:normAutofit fontScale="85000" lnSpcReduction="10000"/>
          </a:bodyPr>
          <a:lstStyle/>
          <a:p>
            <a:pPr>
              <a:buFont typeface="Wingdings" pitchFamily="2" charset="2"/>
              <a:buChar char="q"/>
            </a:pPr>
            <a:r>
              <a:rPr lang="es-ES" dirty="0" smtClean="0">
                <a:solidFill>
                  <a:srgbClr val="009900"/>
                </a:solidFill>
              </a:rPr>
              <a:t>Criterios de ajuste y coordinación de las protecciones</a:t>
            </a:r>
            <a:endParaRPr lang="es-ES" dirty="0">
              <a:solidFill>
                <a:srgbClr val="0099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AF30EA-75F1-4F72-9BC1-E4876D18BB01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7668343" y="-24"/>
            <a:ext cx="1269841" cy="1052760"/>
            <a:chOff x="7643834" y="0"/>
            <a:chExt cx="1285884" cy="1000108"/>
          </a:xfrm>
        </p:grpSpPr>
        <p:pic>
          <p:nvPicPr>
            <p:cNvPr id="10" name="Picture 17" descr="logo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7643834" y="0"/>
              <a:ext cx="1285852" cy="833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1" name="Group 14"/>
            <p:cNvGrpSpPr/>
            <p:nvPr/>
          </p:nvGrpSpPr>
          <p:grpSpPr>
            <a:xfrm>
              <a:off x="7643834" y="142852"/>
              <a:ext cx="1285884" cy="857256"/>
              <a:chOff x="7643834" y="142852"/>
              <a:chExt cx="1285884" cy="857256"/>
            </a:xfrm>
          </p:grpSpPr>
          <p:sp>
            <p:nvSpPr>
              <p:cNvPr id="12" name="TextBox 11"/>
              <p:cNvSpPr txBox="1"/>
              <p:nvPr/>
            </p:nvSpPr>
            <p:spPr>
              <a:xfrm>
                <a:off x="7643834" y="714356"/>
                <a:ext cx="1285884" cy="285752"/>
              </a:xfrm>
              <a:prstGeom prst="rect">
                <a:avLst/>
              </a:prstGeom>
              <a:ln>
                <a:solidFill>
                  <a:srgbClr val="009ED6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en-US" sz="1600" b="1" dirty="0" smtClean="0">
                    <a:solidFill>
                      <a:srgbClr val="009ED6"/>
                    </a:solidFill>
                    <a:latin typeface="Malgun Gothic" pitchFamily="34" charset="-127"/>
                    <a:ea typeface="Malgun Gothic" pitchFamily="34" charset="-127"/>
                    <a:cs typeface="Calibri" pitchFamily="34" charset="0"/>
                  </a:rPr>
                  <a:t>OC-SENI</a:t>
                </a:r>
                <a:endParaRPr lang="en-US" sz="1600" b="1" dirty="0">
                  <a:solidFill>
                    <a:srgbClr val="009ED6"/>
                  </a:solidFill>
                  <a:latin typeface="Malgun Gothic" pitchFamily="34" charset="-127"/>
                  <a:ea typeface="Malgun Gothic" pitchFamily="34" charset="-127"/>
                  <a:cs typeface="Calibri" pitchFamily="34" charset="0"/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7643834" y="142852"/>
                <a:ext cx="1285884" cy="571504"/>
              </a:xfrm>
              <a:prstGeom prst="rect">
                <a:avLst/>
              </a:prstGeom>
              <a:noFill/>
              <a:ln>
                <a:solidFill>
                  <a:srgbClr val="009ED6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14" name="Rectangle 13"/>
          <p:cNvSpPr/>
          <p:nvPr/>
        </p:nvSpPr>
        <p:spPr>
          <a:xfrm>
            <a:off x="3071802" y="6321382"/>
            <a:ext cx="6072198" cy="36576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>
                <a:solidFill>
                  <a:srgbClr val="FF6600"/>
                </a:solidFill>
              </a:rPr>
              <a:t>           </a:t>
            </a:r>
          </a:p>
        </p:txBody>
      </p:sp>
      <p:sp>
        <p:nvSpPr>
          <p:cNvPr id="15" name="Footer Placeholder 4"/>
          <p:cNvSpPr txBox="1">
            <a:spLocks/>
          </p:cNvSpPr>
          <p:nvPr/>
        </p:nvSpPr>
        <p:spPr>
          <a:xfrm>
            <a:off x="2857488" y="6362215"/>
            <a:ext cx="37862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lang="es-ES" sz="800">
                <a:solidFill>
                  <a:schemeClr val="tx1">
                    <a:tint val="75000"/>
                  </a:schemeClr>
                </a:solidFill>
                <a:latin typeface="Malgun Gothic" pitchFamily="34" charset="-127"/>
                <a:ea typeface="Malgun Gothic" pitchFamily="34" charset="-127"/>
                <a:cs typeface="Calibri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9ED6"/>
                </a:solidFill>
                <a:effectLst/>
                <a:uLnTx/>
                <a:uFillTx/>
                <a:latin typeface="Malgun Gothic" pitchFamily="34" charset="-127"/>
                <a:ea typeface="Malgun Gothic" pitchFamily="34" charset="-127"/>
                <a:cs typeface="Calibri" pitchFamily="34" charset="0"/>
              </a:rPr>
              <a:t>ORGANISMO COORDINADOR DEL SISTEMA ELÉCTRICO NACIONAL INTERCONECTADO DE LA REPÚBLICA DOMINICANA, INC.</a:t>
            </a:r>
            <a:endParaRPr kumimoji="0" lang="es-MX" sz="800" b="0" i="0" u="none" strike="noStrike" kern="1200" cap="none" spc="0" normalizeH="0" baseline="0" noProof="0" dirty="0">
              <a:ln>
                <a:noFill/>
              </a:ln>
              <a:solidFill>
                <a:srgbClr val="009ED6"/>
              </a:solidFill>
              <a:effectLst/>
              <a:uLnTx/>
              <a:uFillTx/>
              <a:latin typeface="Malgun Gothic" pitchFamily="34" charset="-127"/>
              <a:ea typeface="Malgun Gothic" pitchFamily="34" charset="-127"/>
              <a:cs typeface="Calibri" pitchFamily="34" charset="0"/>
            </a:endParaRPr>
          </a:p>
        </p:txBody>
      </p:sp>
      <p:sp>
        <p:nvSpPr>
          <p:cNvPr id="70" name="Rounded Rectangle 48"/>
          <p:cNvSpPr/>
          <p:nvPr/>
        </p:nvSpPr>
        <p:spPr>
          <a:xfrm>
            <a:off x="6714110" y="5101954"/>
            <a:ext cx="1500015" cy="118575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350" tIns="6350" rIns="6350" bIns="6350" numCol="1" spcCol="1270" anchor="ctr" anchorCtr="0">
            <a:noAutofit/>
          </a:bodyPr>
          <a:lstStyle/>
          <a:p>
            <a:pPr lvl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DO" sz="1000" kern="1200" dirty="0" smtClean="0"/>
              <a:t>20 % de la máxima corriente de carga. tiempo de operación mínimo de 600 milisegundos </a:t>
            </a:r>
            <a:endParaRPr lang="es-DO" sz="1000" kern="1200" noProof="0" dirty="0"/>
          </a:p>
        </p:txBody>
      </p:sp>
      <p:graphicFrame>
        <p:nvGraphicFramePr>
          <p:cNvPr id="95" name="Diagram 94"/>
          <p:cNvGraphicFramePr/>
          <p:nvPr>
            <p:extLst>
              <p:ext uri="{D42A27DB-BD31-4B8C-83A1-F6EECF244321}">
                <p14:modId xmlns:p14="http://schemas.microsoft.com/office/powerpoint/2010/main" val="2307950718"/>
              </p:ext>
            </p:extLst>
          </p:nvPr>
        </p:nvGraphicFramePr>
        <p:xfrm>
          <a:off x="9448800" y="1511300"/>
          <a:ext cx="8293260" cy="47637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96" name="Group 95"/>
          <p:cNvGrpSpPr/>
          <p:nvPr/>
        </p:nvGrpSpPr>
        <p:grpSpPr>
          <a:xfrm>
            <a:off x="429341" y="3030667"/>
            <a:ext cx="1593330" cy="796665"/>
            <a:chOff x="3970" y="1983521"/>
            <a:chExt cx="1593330" cy="796665"/>
          </a:xfrm>
        </p:grpSpPr>
        <p:sp>
          <p:nvSpPr>
            <p:cNvPr id="220" name="Rounded Rectangle 219"/>
            <p:cNvSpPr/>
            <p:nvPr/>
          </p:nvSpPr>
          <p:spPr>
            <a:xfrm>
              <a:off x="3970" y="1983521"/>
              <a:ext cx="1593330" cy="796665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1" name="Rounded Rectangle 4"/>
            <p:cNvSpPr/>
            <p:nvPr/>
          </p:nvSpPr>
          <p:spPr>
            <a:xfrm>
              <a:off x="27304" y="2006855"/>
              <a:ext cx="1546662" cy="74999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160" tIns="10160" rIns="10160" bIns="101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600" kern="1200" noProof="0" dirty="0" smtClean="0"/>
                <a:t>Reactores</a:t>
              </a:r>
              <a:endParaRPr lang="es-DO" sz="1600" kern="1200" noProof="0" dirty="0"/>
            </a:p>
          </p:txBody>
        </p:sp>
      </p:grpSp>
      <p:grpSp>
        <p:nvGrpSpPr>
          <p:cNvPr id="130" name="Group 129"/>
          <p:cNvGrpSpPr/>
          <p:nvPr/>
        </p:nvGrpSpPr>
        <p:grpSpPr>
          <a:xfrm>
            <a:off x="2022672" y="3413067"/>
            <a:ext cx="637332" cy="31866"/>
            <a:chOff x="1597301" y="2365921"/>
            <a:chExt cx="637332" cy="31866"/>
          </a:xfrm>
        </p:grpSpPr>
        <p:sp>
          <p:nvSpPr>
            <p:cNvPr id="218" name="Straight Connector 5"/>
            <p:cNvSpPr/>
            <p:nvPr/>
          </p:nvSpPr>
          <p:spPr>
            <a:xfrm>
              <a:off x="1597301" y="2366803"/>
              <a:ext cx="637332" cy="30102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5051"/>
                  </a:moveTo>
                  <a:lnTo>
                    <a:pt x="637332" y="15051"/>
                  </a:lnTo>
                </a:path>
              </a:pathLst>
            </a:custGeom>
            <a:noFill/>
          </p:spPr>
          <p:style>
            <a:lnRef idx="2">
              <a:schemeClr val="accent3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2">
                <a:tint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19" name="Straight Connector 6"/>
            <p:cNvSpPr/>
            <p:nvPr/>
          </p:nvSpPr>
          <p:spPr>
            <a:xfrm>
              <a:off x="1900034" y="2365921"/>
              <a:ext cx="31866" cy="3186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500" kern="1200"/>
            </a:p>
          </p:txBody>
        </p:sp>
      </p:grpSp>
      <p:grpSp>
        <p:nvGrpSpPr>
          <p:cNvPr id="131" name="Group 130"/>
          <p:cNvGrpSpPr/>
          <p:nvPr/>
        </p:nvGrpSpPr>
        <p:grpSpPr>
          <a:xfrm>
            <a:off x="2660004" y="3030667"/>
            <a:ext cx="1593330" cy="796665"/>
            <a:chOff x="2234633" y="1983521"/>
            <a:chExt cx="1593330" cy="796665"/>
          </a:xfrm>
        </p:grpSpPr>
        <p:sp>
          <p:nvSpPr>
            <p:cNvPr id="216" name="Rounded Rectangle 215"/>
            <p:cNvSpPr/>
            <p:nvPr/>
          </p:nvSpPr>
          <p:spPr>
            <a:xfrm>
              <a:off x="2234633" y="1983521"/>
              <a:ext cx="1593330" cy="796665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7" name="Rounded Rectangle 8"/>
            <p:cNvSpPr/>
            <p:nvPr/>
          </p:nvSpPr>
          <p:spPr>
            <a:xfrm>
              <a:off x="2257967" y="2006855"/>
              <a:ext cx="1546662" cy="74999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160" tIns="10160" rIns="10160" bIns="101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600" kern="1200" noProof="0" dirty="0" smtClean="0"/>
                <a:t>  Protección de </a:t>
              </a:r>
              <a:r>
                <a:rPr lang="es-DO" sz="1600" kern="1200" noProof="0" dirty="0" err="1" smtClean="0"/>
                <a:t>sobrecorriente</a:t>
              </a:r>
              <a:endParaRPr lang="es-DO" sz="1600" kern="1200" noProof="0" dirty="0"/>
            </a:p>
          </p:txBody>
        </p:sp>
      </p:grpSp>
      <p:grpSp>
        <p:nvGrpSpPr>
          <p:cNvPr id="132" name="Group 131"/>
          <p:cNvGrpSpPr/>
          <p:nvPr/>
        </p:nvGrpSpPr>
        <p:grpSpPr>
          <a:xfrm>
            <a:off x="4539235" y="2201094"/>
            <a:ext cx="65530" cy="1310606"/>
            <a:chOff x="4113864" y="1153948"/>
            <a:chExt cx="65530" cy="1310606"/>
          </a:xfrm>
        </p:grpSpPr>
        <p:sp>
          <p:nvSpPr>
            <p:cNvPr id="214" name="Straight Connector 9"/>
            <p:cNvSpPr/>
            <p:nvPr/>
          </p:nvSpPr>
          <p:spPr>
            <a:xfrm rot="17945813">
              <a:off x="3491326" y="1794200"/>
              <a:ext cx="1310606" cy="30102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5051"/>
                  </a:moveTo>
                  <a:lnTo>
                    <a:pt x="1310606" y="15051"/>
                  </a:lnTo>
                </a:path>
              </a:pathLst>
            </a:custGeom>
            <a:noFill/>
          </p:spPr>
          <p:style>
            <a:lnRef idx="2">
              <a:schemeClr val="accent4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2">
                <a:tint val="7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15" name="Straight Connector 10"/>
            <p:cNvSpPr/>
            <p:nvPr/>
          </p:nvSpPr>
          <p:spPr>
            <a:xfrm rot="17945813">
              <a:off x="4113864" y="1776486"/>
              <a:ext cx="65530" cy="6553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DO" sz="500" kern="1200" noProof="0"/>
            </a:p>
          </p:txBody>
        </p:sp>
      </p:grpSp>
      <p:grpSp>
        <p:nvGrpSpPr>
          <p:cNvPr id="133" name="Group 132"/>
          <p:cNvGrpSpPr/>
          <p:nvPr/>
        </p:nvGrpSpPr>
        <p:grpSpPr>
          <a:xfrm>
            <a:off x="4890667" y="1885461"/>
            <a:ext cx="1593330" cy="796665"/>
            <a:chOff x="4465296" y="838315"/>
            <a:chExt cx="1593330" cy="796665"/>
          </a:xfrm>
        </p:grpSpPr>
        <p:sp>
          <p:nvSpPr>
            <p:cNvPr id="212" name="Rounded Rectangle 211"/>
            <p:cNvSpPr/>
            <p:nvPr/>
          </p:nvSpPr>
          <p:spPr>
            <a:xfrm>
              <a:off x="4465296" y="838315"/>
              <a:ext cx="1593330" cy="796665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3" name="Rounded Rectangle 12"/>
            <p:cNvSpPr/>
            <p:nvPr/>
          </p:nvSpPr>
          <p:spPr>
            <a:xfrm>
              <a:off x="4488630" y="861649"/>
              <a:ext cx="1546662" cy="74999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160" tIns="10160" rIns="10160" bIns="101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600" kern="1200" noProof="0" dirty="0" smtClean="0"/>
                <a:t>Funciones instantáneas y tiempo definido </a:t>
              </a:r>
              <a:endParaRPr lang="es-DO" sz="1600" kern="1200" noProof="0" dirty="0"/>
            </a:p>
          </p:txBody>
        </p:sp>
      </p:grpSp>
      <p:grpSp>
        <p:nvGrpSpPr>
          <p:cNvPr id="134" name="Group 133"/>
          <p:cNvGrpSpPr/>
          <p:nvPr/>
        </p:nvGrpSpPr>
        <p:grpSpPr>
          <a:xfrm>
            <a:off x="6483997" y="2267860"/>
            <a:ext cx="637332" cy="31866"/>
            <a:chOff x="6058626" y="1220714"/>
            <a:chExt cx="637332" cy="31866"/>
          </a:xfrm>
        </p:grpSpPr>
        <p:sp>
          <p:nvSpPr>
            <p:cNvPr id="210" name="Straight Connector 13"/>
            <p:cNvSpPr/>
            <p:nvPr/>
          </p:nvSpPr>
          <p:spPr>
            <a:xfrm>
              <a:off x="6058626" y="1221597"/>
              <a:ext cx="637332" cy="30102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5051"/>
                  </a:moveTo>
                  <a:lnTo>
                    <a:pt x="637332" y="15051"/>
                  </a:lnTo>
                </a:path>
              </a:pathLst>
            </a:custGeom>
            <a:noFill/>
          </p:spPr>
          <p:style>
            <a:lnRef idx="2">
              <a:schemeClr val="accent5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2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11" name="Straight Connector 14"/>
            <p:cNvSpPr/>
            <p:nvPr/>
          </p:nvSpPr>
          <p:spPr>
            <a:xfrm>
              <a:off x="6361359" y="1220714"/>
              <a:ext cx="31866" cy="3186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DO" sz="500" kern="1200" noProof="0"/>
            </a:p>
          </p:txBody>
        </p:sp>
      </p:grpSp>
      <p:grpSp>
        <p:nvGrpSpPr>
          <p:cNvPr id="135" name="Group 134"/>
          <p:cNvGrpSpPr/>
          <p:nvPr/>
        </p:nvGrpSpPr>
        <p:grpSpPr>
          <a:xfrm>
            <a:off x="7121329" y="1885461"/>
            <a:ext cx="1593330" cy="796665"/>
            <a:chOff x="6695958" y="838315"/>
            <a:chExt cx="1593330" cy="796665"/>
          </a:xfrm>
        </p:grpSpPr>
        <p:sp>
          <p:nvSpPr>
            <p:cNvPr id="208" name="Rounded Rectangle 207"/>
            <p:cNvSpPr/>
            <p:nvPr/>
          </p:nvSpPr>
          <p:spPr>
            <a:xfrm>
              <a:off x="6695958" y="838315"/>
              <a:ext cx="1593330" cy="796665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9" name="Rounded Rectangle 16"/>
            <p:cNvSpPr/>
            <p:nvPr/>
          </p:nvSpPr>
          <p:spPr>
            <a:xfrm>
              <a:off x="6719292" y="861649"/>
              <a:ext cx="1546662" cy="74999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160" tIns="10160" rIns="10160" bIns="101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600" kern="1200" noProof="0" dirty="0" smtClean="0"/>
                <a:t>Desactivadas</a:t>
              </a:r>
              <a:endParaRPr lang="es-DO" sz="1600" kern="1200" noProof="0" dirty="0"/>
            </a:p>
          </p:txBody>
        </p:sp>
      </p:grpSp>
      <p:grpSp>
        <p:nvGrpSpPr>
          <p:cNvPr id="136" name="Group 135"/>
          <p:cNvGrpSpPr/>
          <p:nvPr/>
        </p:nvGrpSpPr>
        <p:grpSpPr>
          <a:xfrm>
            <a:off x="4233381" y="3526590"/>
            <a:ext cx="677238" cy="33861"/>
            <a:chOff x="3808010" y="2479444"/>
            <a:chExt cx="677238" cy="33861"/>
          </a:xfrm>
        </p:grpSpPr>
        <p:sp>
          <p:nvSpPr>
            <p:cNvPr id="206" name="Straight Connector 17"/>
            <p:cNvSpPr/>
            <p:nvPr/>
          </p:nvSpPr>
          <p:spPr>
            <a:xfrm rot="1186030">
              <a:off x="3808010" y="2481323"/>
              <a:ext cx="677238" cy="30102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5051"/>
                  </a:moveTo>
                  <a:lnTo>
                    <a:pt x="677238" y="15051"/>
                  </a:lnTo>
                </a:path>
              </a:pathLst>
            </a:custGeom>
            <a:noFill/>
          </p:spPr>
          <p:style>
            <a:lnRef idx="2">
              <a:schemeClr val="accent4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2">
                <a:tint val="7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07" name="Straight Connector 18"/>
            <p:cNvSpPr/>
            <p:nvPr/>
          </p:nvSpPr>
          <p:spPr>
            <a:xfrm rot="1186030">
              <a:off x="4129699" y="2479444"/>
              <a:ext cx="33861" cy="3386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DO" sz="500" kern="1200" noProof="0"/>
            </a:p>
          </p:txBody>
        </p:sp>
      </p:grpSp>
      <p:grpSp>
        <p:nvGrpSpPr>
          <p:cNvPr id="137" name="Group 136"/>
          <p:cNvGrpSpPr/>
          <p:nvPr/>
        </p:nvGrpSpPr>
        <p:grpSpPr>
          <a:xfrm>
            <a:off x="4890667" y="3259709"/>
            <a:ext cx="1593330" cy="796665"/>
            <a:chOff x="4465296" y="2212563"/>
            <a:chExt cx="1593330" cy="796665"/>
          </a:xfrm>
        </p:grpSpPr>
        <p:sp>
          <p:nvSpPr>
            <p:cNvPr id="204" name="Rounded Rectangle 203"/>
            <p:cNvSpPr/>
            <p:nvPr/>
          </p:nvSpPr>
          <p:spPr>
            <a:xfrm>
              <a:off x="4465296" y="2212563"/>
              <a:ext cx="1593330" cy="796665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5" name="Rounded Rectangle 20"/>
            <p:cNvSpPr/>
            <p:nvPr/>
          </p:nvSpPr>
          <p:spPr>
            <a:xfrm>
              <a:off x="4488630" y="2235897"/>
              <a:ext cx="1546662" cy="74999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160" tIns="10160" rIns="10160" bIns="101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600" kern="1200" noProof="0" dirty="0" smtClean="0"/>
                <a:t>Arranque</a:t>
              </a:r>
              <a:endParaRPr lang="es-DO" sz="1600" kern="1200" noProof="0" dirty="0"/>
            </a:p>
          </p:txBody>
        </p:sp>
      </p:grpSp>
      <p:grpSp>
        <p:nvGrpSpPr>
          <p:cNvPr id="138" name="Group 137"/>
          <p:cNvGrpSpPr/>
          <p:nvPr/>
        </p:nvGrpSpPr>
        <p:grpSpPr>
          <a:xfrm>
            <a:off x="6410225" y="3409378"/>
            <a:ext cx="784876" cy="39243"/>
            <a:chOff x="5984854" y="2362232"/>
            <a:chExt cx="784876" cy="39243"/>
          </a:xfrm>
        </p:grpSpPr>
        <p:sp>
          <p:nvSpPr>
            <p:cNvPr id="202" name="Straight Connector 21"/>
            <p:cNvSpPr/>
            <p:nvPr/>
          </p:nvSpPr>
          <p:spPr>
            <a:xfrm rot="19457599">
              <a:off x="5984854" y="2366803"/>
              <a:ext cx="784876" cy="30102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5051"/>
                  </a:moveTo>
                  <a:lnTo>
                    <a:pt x="784876" y="15051"/>
                  </a:lnTo>
                </a:path>
              </a:pathLst>
            </a:custGeom>
            <a:noFill/>
          </p:spPr>
          <p:style>
            <a:lnRef idx="2">
              <a:schemeClr val="accent5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2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03" name="Straight Connector 22"/>
            <p:cNvSpPr/>
            <p:nvPr/>
          </p:nvSpPr>
          <p:spPr>
            <a:xfrm rot="19457599">
              <a:off x="6357670" y="2362232"/>
              <a:ext cx="39243" cy="3924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DO" sz="500" kern="1200" noProof="0"/>
            </a:p>
          </p:txBody>
        </p:sp>
      </p:grpSp>
      <p:grpSp>
        <p:nvGrpSpPr>
          <p:cNvPr id="139" name="Group 138"/>
          <p:cNvGrpSpPr/>
          <p:nvPr/>
        </p:nvGrpSpPr>
        <p:grpSpPr>
          <a:xfrm>
            <a:off x="7121329" y="2801626"/>
            <a:ext cx="1593330" cy="796665"/>
            <a:chOff x="6695958" y="1754480"/>
            <a:chExt cx="1593330" cy="796665"/>
          </a:xfrm>
        </p:grpSpPr>
        <p:sp>
          <p:nvSpPr>
            <p:cNvPr id="200" name="Rounded Rectangle 199"/>
            <p:cNvSpPr/>
            <p:nvPr/>
          </p:nvSpPr>
          <p:spPr>
            <a:xfrm>
              <a:off x="6695958" y="1754480"/>
              <a:ext cx="1593330" cy="796665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1" name="Rounded Rectangle 24"/>
            <p:cNvSpPr/>
            <p:nvPr/>
          </p:nvSpPr>
          <p:spPr>
            <a:xfrm>
              <a:off x="6719292" y="1777814"/>
              <a:ext cx="1546662" cy="74999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160" tIns="10160" rIns="10160" bIns="101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600" kern="1200" noProof="0" dirty="0" smtClean="0"/>
                <a:t>150% de la corriente nominal del reactor</a:t>
              </a:r>
              <a:endParaRPr lang="es-DO" sz="1600" kern="1200" noProof="0" dirty="0"/>
            </a:p>
          </p:txBody>
        </p:sp>
      </p:grpSp>
      <p:grpSp>
        <p:nvGrpSpPr>
          <p:cNvPr id="140" name="Group 139"/>
          <p:cNvGrpSpPr/>
          <p:nvPr/>
        </p:nvGrpSpPr>
        <p:grpSpPr>
          <a:xfrm>
            <a:off x="6410225" y="3867461"/>
            <a:ext cx="784876" cy="39243"/>
            <a:chOff x="5984854" y="2820315"/>
            <a:chExt cx="784876" cy="39243"/>
          </a:xfrm>
        </p:grpSpPr>
        <p:sp>
          <p:nvSpPr>
            <p:cNvPr id="198" name="Straight Connector 25"/>
            <p:cNvSpPr/>
            <p:nvPr/>
          </p:nvSpPr>
          <p:spPr>
            <a:xfrm rot="2142401">
              <a:off x="5984854" y="2824885"/>
              <a:ext cx="784876" cy="30102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5051"/>
                  </a:moveTo>
                  <a:lnTo>
                    <a:pt x="784876" y="15051"/>
                  </a:lnTo>
                </a:path>
              </a:pathLst>
            </a:custGeom>
            <a:noFill/>
          </p:spPr>
          <p:style>
            <a:lnRef idx="2">
              <a:schemeClr val="accent5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2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99" name="Straight Connector 26"/>
            <p:cNvSpPr/>
            <p:nvPr/>
          </p:nvSpPr>
          <p:spPr>
            <a:xfrm rot="2142401">
              <a:off x="6357670" y="2820315"/>
              <a:ext cx="39243" cy="3924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DO" sz="500" kern="1200" noProof="0"/>
            </a:p>
          </p:txBody>
        </p:sp>
      </p:grpSp>
      <p:grpSp>
        <p:nvGrpSpPr>
          <p:cNvPr id="141" name="Group 140"/>
          <p:cNvGrpSpPr/>
          <p:nvPr/>
        </p:nvGrpSpPr>
        <p:grpSpPr>
          <a:xfrm>
            <a:off x="7121329" y="3717791"/>
            <a:ext cx="1593330" cy="796665"/>
            <a:chOff x="6695958" y="2670645"/>
            <a:chExt cx="1593330" cy="796665"/>
          </a:xfrm>
        </p:grpSpPr>
        <p:sp>
          <p:nvSpPr>
            <p:cNvPr id="196" name="Rounded Rectangle 195"/>
            <p:cNvSpPr/>
            <p:nvPr/>
          </p:nvSpPr>
          <p:spPr>
            <a:xfrm>
              <a:off x="6695958" y="2670645"/>
              <a:ext cx="1593330" cy="796665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7" name="Rounded Rectangle 28"/>
            <p:cNvSpPr/>
            <p:nvPr/>
          </p:nvSpPr>
          <p:spPr>
            <a:xfrm>
              <a:off x="6719292" y="2693979"/>
              <a:ext cx="1546662" cy="74999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160" tIns="10160" rIns="10160" bIns="101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600" kern="1200" noProof="0" dirty="0" smtClean="0"/>
                <a:t>40 % de la </a:t>
              </a:r>
              <a:r>
                <a:rPr lang="es-ES" sz="1600" kern="1200" noProof="0" smtClean="0"/>
                <a:t>corriente nominal del reactor</a:t>
              </a:r>
              <a:endParaRPr lang="es-DO" sz="1600" kern="1200" noProof="0" dirty="0"/>
            </a:p>
          </p:txBody>
        </p:sp>
      </p:grpSp>
      <p:grpSp>
        <p:nvGrpSpPr>
          <p:cNvPr id="142" name="Group 141"/>
          <p:cNvGrpSpPr/>
          <p:nvPr/>
        </p:nvGrpSpPr>
        <p:grpSpPr>
          <a:xfrm>
            <a:off x="4539235" y="3346300"/>
            <a:ext cx="65530" cy="1310606"/>
            <a:chOff x="4113864" y="2299154"/>
            <a:chExt cx="65530" cy="1310606"/>
          </a:xfrm>
        </p:grpSpPr>
        <p:sp>
          <p:nvSpPr>
            <p:cNvPr id="146" name="Straight Connector 29"/>
            <p:cNvSpPr/>
            <p:nvPr/>
          </p:nvSpPr>
          <p:spPr>
            <a:xfrm rot="3654187">
              <a:off x="3491326" y="2939406"/>
              <a:ext cx="1310606" cy="30102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5051"/>
                  </a:moveTo>
                  <a:lnTo>
                    <a:pt x="1310606" y="15051"/>
                  </a:lnTo>
                </a:path>
              </a:pathLst>
            </a:custGeom>
            <a:noFill/>
          </p:spPr>
          <p:style>
            <a:lnRef idx="2">
              <a:schemeClr val="accent4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2">
                <a:tint val="7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47" name="Straight Connector 30"/>
            <p:cNvSpPr/>
            <p:nvPr/>
          </p:nvSpPr>
          <p:spPr>
            <a:xfrm rot="3654187">
              <a:off x="4113864" y="2921692"/>
              <a:ext cx="65530" cy="6553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DO" sz="500" kern="1200" noProof="0"/>
            </a:p>
          </p:txBody>
        </p:sp>
      </p:grpSp>
      <p:grpSp>
        <p:nvGrpSpPr>
          <p:cNvPr id="143" name="Group 142"/>
          <p:cNvGrpSpPr/>
          <p:nvPr/>
        </p:nvGrpSpPr>
        <p:grpSpPr>
          <a:xfrm>
            <a:off x="4890667" y="4175874"/>
            <a:ext cx="1593330" cy="796665"/>
            <a:chOff x="4465296" y="3128728"/>
            <a:chExt cx="1593330" cy="796665"/>
          </a:xfrm>
        </p:grpSpPr>
        <p:sp>
          <p:nvSpPr>
            <p:cNvPr id="144" name="Rounded Rectangle 143"/>
            <p:cNvSpPr/>
            <p:nvPr/>
          </p:nvSpPr>
          <p:spPr>
            <a:xfrm>
              <a:off x="4465296" y="3128728"/>
              <a:ext cx="1593330" cy="796665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5" name="Rounded Rectangle 32"/>
            <p:cNvSpPr/>
            <p:nvPr/>
          </p:nvSpPr>
          <p:spPr>
            <a:xfrm>
              <a:off x="4488630" y="3152062"/>
              <a:ext cx="1546662" cy="74999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160" tIns="10160" rIns="10160" bIns="101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600" kern="1200" noProof="0" dirty="0" smtClean="0"/>
                <a:t>Tiempo mínimo </a:t>
              </a:r>
              <a:r>
                <a:rPr lang="es-DO" sz="1600" kern="1200" dirty="0" smtClean="0"/>
                <a:t>1 segundo</a:t>
              </a:r>
              <a:endParaRPr lang="es-DO" sz="1600" kern="1200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221411423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711995" y="67852"/>
            <a:ext cx="8077200" cy="851162"/>
          </a:xfrm>
        </p:spPr>
        <p:txBody>
          <a:bodyPr/>
          <a:lstStyle/>
          <a:p>
            <a:r>
              <a:rPr lang="es-CO" sz="3600" b="1" dirty="0" smtClean="0">
                <a:solidFill>
                  <a:schemeClr val="accent6">
                    <a:lumMod val="75000"/>
                  </a:schemeClr>
                </a:solidFill>
              </a:rPr>
              <a:t>Guía de protecciones del </a:t>
            </a:r>
            <a:r>
              <a:rPr lang="es-CO" sz="3600" b="1" dirty="0" err="1" smtClean="0">
                <a:solidFill>
                  <a:schemeClr val="accent6">
                    <a:lumMod val="75000"/>
                  </a:schemeClr>
                </a:solidFill>
              </a:rPr>
              <a:t>SENI</a:t>
            </a:r>
            <a:endParaRPr lang="es-ES" sz="3600" dirty="0"/>
          </a:p>
        </p:txBody>
      </p:sp>
      <p:sp>
        <p:nvSpPr>
          <p:cNvPr id="18" name="Content Placeholder 17"/>
          <p:cNvSpPr>
            <a:spLocks noGrp="1"/>
          </p:cNvSpPr>
          <p:nvPr>
            <p:ph idx="1"/>
          </p:nvPr>
        </p:nvSpPr>
        <p:spPr>
          <a:xfrm>
            <a:off x="639231" y="1066800"/>
            <a:ext cx="8305800" cy="685800"/>
          </a:xfrm>
        </p:spPr>
        <p:txBody>
          <a:bodyPr>
            <a:normAutofit fontScale="85000" lnSpcReduction="10000"/>
          </a:bodyPr>
          <a:lstStyle/>
          <a:p>
            <a:pPr>
              <a:buFont typeface="Wingdings" pitchFamily="2" charset="2"/>
              <a:buChar char="q"/>
            </a:pPr>
            <a:r>
              <a:rPr lang="es-ES" dirty="0" smtClean="0">
                <a:solidFill>
                  <a:srgbClr val="009900"/>
                </a:solidFill>
              </a:rPr>
              <a:t>Criterios de ajuste y coordinación de las protecciones</a:t>
            </a:r>
            <a:endParaRPr lang="es-ES" dirty="0">
              <a:solidFill>
                <a:srgbClr val="0099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AF30EA-75F1-4F72-9BC1-E4876D18BB01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7668343" y="-24"/>
            <a:ext cx="1269841" cy="1052760"/>
            <a:chOff x="7643834" y="0"/>
            <a:chExt cx="1285884" cy="1000108"/>
          </a:xfrm>
        </p:grpSpPr>
        <p:pic>
          <p:nvPicPr>
            <p:cNvPr id="10" name="Picture 17" descr="logo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7643834" y="0"/>
              <a:ext cx="1285852" cy="833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1" name="Group 14"/>
            <p:cNvGrpSpPr/>
            <p:nvPr/>
          </p:nvGrpSpPr>
          <p:grpSpPr>
            <a:xfrm>
              <a:off x="7643834" y="142852"/>
              <a:ext cx="1285884" cy="857256"/>
              <a:chOff x="7643834" y="142852"/>
              <a:chExt cx="1285884" cy="857256"/>
            </a:xfrm>
          </p:grpSpPr>
          <p:sp>
            <p:nvSpPr>
              <p:cNvPr id="12" name="TextBox 11"/>
              <p:cNvSpPr txBox="1"/>
              <p:nvPr/>
            </p:nvSpPr>
            <p:spPr>
              <a:xfrm>
                <a:off x="7643834" y="714356"/>
                <a:ext cx="1285884" cy="285752"/>
              </a:xfrm>
              <a:prstGeom prst="rect">
                <a:avLst/>
              </a:prstGeom>
              <a:ln>
                <a:solidFill>
                  <a:srgbClr val="009ED6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en-US" sz="1600" b="1" dirty="0" smtClean="0">
                    <a:solidFill>
                      <a:srgbClr val="009ED6"/>
                    </a:solidFill>
                    <a:latin typeface="Malgun Gothic" pitchFamily="34" charset="-127"/>
                    <a:ea typeface="Malgun Gothic" pitchFamily="34" charset="-127"/>
                    <a:cs typeface="Calibri" pitchFamily="34" charset="0"/>
                  </a:rPr>
                  <a:t>OC-SENI</a:t>
                </a:r>
                <a:endParaRPr lang="en-US" sz="1600" b="1" dirty="0">
                  <a:solidFill>
                    <a:srgbClr val="009ED6"/>
                  </a:solidFill>
                  <a:latin typeface="Malgun Gothic" pitchFamily="34" charset="-127"/>
                  <a:ea typeface="Malgun Gothic" pitchFamily="34" charset="-127"/>
                  <a:cs typeface="Calibri" pitchFamily="34" charset="0"/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7643834" y="142852"/>
                <a:ext cx="1285884" cy="571504"/>
              </a:xfrm>
              <a:prstGeom prst="rect">
                <a:avLst/>
              </a:prstGeom>
              <a:noFill/>
              <a:ln>
                <a:solidFill>
                  <a:srgbClr val="009ED6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14" name="Rectangle 13"/>
          <p:cNvSpPr/>
          <p:nvPr/>
        </p:nvSpPr>
        <p:spPr>
          <a:xfrm>
            <a:off x="3071802" y="6321382"/>
            <a:ext cx="6072198" cy="36576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>
                <a:solidFill>
                  <a:srgbClr val="FF6600"/>
                </a:solidFill>
              </a:rPr>
              <a:t>           </a:t>
            </a:r>
          </a:p>
        </p:txBody>
      </p:sp>
      <p:sp>
        <p:nvSpPr>
          <p:cNvPr id="15" name="Footer Placeholder 4"/>
          <p:cNvSpPr txBox="1">
            <a:spLocks/>
          </p:cNvSpPr>
          <p:nvPr/>
        </p:nvSpPr>
        <p:spPr>
          <a:xfrm>
            <a:off x="2857488" y="6362215"/>
            <a:ext cx="37862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lang="es-ES" sz="800">
                <a:solidFill>
                  <a:schemeClr val="tx1">
                    <a:tint val="75000"/>
                  </a:schemeClr>
                </a:solidFill>
                <a:latin typeface="Malgun Gothic" pitchFamily="34" charset="-127"/>
                <a:ea typeface="Malgun Gothic" pitchFamily="34" charset="-127"/>
                <a:cs typeface="Calibri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9ED6"/>
                </a:solidFill>
                <a:effectLst/>
                <a:uLnTx/>
                <a:uFillTx/>
                <a:latin typeface="Malgun Gothic" pitchFamily="34" charset="-127"/>
                <a:ea typeface="Malgun Gothic" pitchFamily="34" charset="-127"/>
                <a:cs typeface="Calibri" pitchFamily="34" charset="0"/>
              </a:rPr>
              <a:t>ORGANISMO COORDINADOR DEL SISTEMA ELÉCTRICO NACIONAL INTERCONECTADO DE LA REPÚBLICA DOMINICANA, INC.</a:t>
            </a:r>
            <a:endParaRPr kumimoji="0" lang="es-MX" sz="800" b="0" i="0" u="none" strike="noStrike" kern="1200" cap="none" spc="0" normalizeH="0" baseline="0" noProof="0" dirty="0">
              <a:ln>
                <a:noFill/>
              </a:ln>
              <a:solidFill>
                <a:srgbClr val="009ED6"/>
              </a:solidFill>
              <a:effectLst/>
              <a:uLnTx/>
              <a:uFillTx/>
              <a:latin typeface="Malgun Gothic" pitchFamily="34" charset="-127"/>
              <a:ea typeface="Malgun Gothic" pitchFamily="34" charset="-127"/>
              <a:cs typeface="Calibri" pitchFamily="34" charset="0"/>
            </a:endParaRPr>
          </a:p>
        </p:txBody>
      </p:sp>
      <p:sp>
        <p:nvSpPr>
          <p:cNvPr id="70" name="Rounded Rectangle 48"/>
          <p:cNvSpPr/>
          <p:nvPr/>
        </p:nvSpPr>
        <p:spPr>
          <a:xfrm>
            <a:off x="6714110" y="5101954"/>
            <a:ext cx="1500015" cy="118575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350" tIns="6350" rIns="6350" bIns="6350" numCol="1" spcCol="1270" anchor="ctr" anchorCtr="0">
            <a:noAutofit/>
          </a:bodyPr>
          <a:lstStyle/>
          <a:p>
            <a:pPr lvl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DO" sz="1000" kern="1200" dirty="0" smtClean="0"/>
              <a:t>20 % de la máxima corriente de carga. tiempo de operación mínimo de 600 milisegundos </a:t>
            </a:r>
            <a:endParaRPr lang="es-DO" sz="1000" kern="1200" noProof="0" dirty="0"/>
          </a:p>
        </p:txBody>
      </p:sp>
      <p:sp>
        <p:nvSpPr>
          <p:cNvPr id="3" name="TextBox 2"/>
          <p:cNvSpPr txBox="1"/>
          <p:nvPr/>
        </p:nvSpPr>
        <p:spPr>
          <a:xfrm>
            <a:off x="814919" y="1724513"/>
            <a:ext cx="787135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s-DO" b="1" dirty="0" err="1" smtClean="0"/>
              <a:t>Recierre</a:t>
            </a:r>
            <a:endParaRPr lang="es-DO" b="1" dirty="0" smtClean="0"/>
          </a:p>
          <a:p>
            <a:endParaRPr lang="es-DO" b="1" dirty="0"/>
          </a:p>
          <a:p>
            <a:pPr lvl="2"/>
            <a:r>
              <a:rPr lang="es-DO" b="1" dirty="0" smtClean="0"/>
              <a:t>Tiempo </a:t>
            </a:r>
            <a:r>
              <a:rPr lang="es-DO" b="1" dirty="0"/>
              <a:t>activo:</a:t>
            </a:r>
            <a:r>
              <a:rPr lang="es-DO" dirty="0"/>
              <a:t> 	Su valor de ajuste se deberá adoptar entre los </a:t>
            </a:r>
            <a:r>
              <a:rPr lang="es-DO" dirty="0" smtClean="0"/>
              <a:t>			tiempos </a:t>
            </a:r>
            <a:r>
              <a:rPr lang="es-DO" dirty="0"/>
              <a:t>de la 1ra y 2da Zona.</a:t>
            </a:r>
            <a:endParaRPr lang="en-US" dirty="0"/>
          </a:p>
          <a:p>
            <a:pPr lvl="2"/>
            <a:r>
              <a:rPr lang="es-DO" dirty="0"/>
              <a:t> </a:t>
            </a:r>
            <a:endParaRPr lang="en-US" dirty="0"/>
          </a:p>
          <a:p>
            <a:pPr lvl="2"/>
            <a:r>
              <a:rPr lang="es-DO" b="1" dirty="0"/>
              <a:t>Tiempo Muerto:</a:t>
            </a:r>
            <a:r>
              <a:rPr lang="es-DO" dirty="0"/>
              <a:t> 	</a:t>
            </a:r>
            <a:r>
              <a:rPr lang="es-DO" u="sng" dirty="0"/>
              <a:t>Sistema enmallado:</a:t>
            </a:r>
            <a:r>
              <a:rPr lang="es-DO" dirty="0"/>
              <a:t> 400 ms primer extremo a cerrar </a:t>
            </a:r>
            <a:r>
              <a:rPr lang="es-DO" dirty="0" smtClean="0"/>
              <a:t>		(</a:t>
            </a:r>
            <a:r>
              <a:rPr lang="es-DO" dirty="0" err="1"/>
              <a:t>Recierre</a:t>
            </a:r>
            <a:r>
              <a:rPr lang="es-DO" dirty="0"/>
              <a:t> 3Φ) 500 ms segundo extremo a cerrar. </a:t>
            </a:r>
            <a:r>
              <a:rPr lang="es-DO" dirty="0" smtClean="0"/>
              <a:t>			(</a:t>
            </a:r>
            <a:r>
              <a:rPr lang="es-DO" dirty="0" err="1"/>
              <a:t>Recierre</a:t>
            </a:r>
            <a:r>
              <a:rPr lang="es-DO" dirty="0"/>
              <a:t> 3Φ y 1Φ)             </a:t>
            </a:r>
            <a:endParaRPr lang="en-US" dirty="0"/>
          </a:p>
          <a:p>
            <a:pPr lvl="2"/>
            <a:r>
              <a:rPr lang="es-DO" dirty="0"/>
              <a:t> </a:t>
            </a:r>
            <a:endParaRPr lang="en-US" dirty="0"/>
          </a:p>
          <a:p>
            <a:pPr lvl="2"/>
            <a:r>
              <a:rPr lang="es-DO" dirty="0"/>
              <a:t>                                     </a:t>
            </a:r>
            <a:r>
              <a:rPr lang="es-DO" u="sng" dirty="0"/>
              <a:t>Sistema radial:</a:t>
            </a:r>
            <a:r>
              <a:rPr lang="es-DO" dirty="0"/>
              <a:t> </a:t>
            </a:r>
            <a:r>
              <a:rPr lang="es-DO" dirty="0" err="1"/>
              <a:t>Recierre</a:t>
            </a:r>
            <a:r>
              <a:rPr lang="es-DO" dirty="0"/>
              <a:t> rápido a 500 ms. No </a:t>
            </a:r>
            <a:r>
              <a:rPr lang="es-DO" dirty="0" smtClean="0"/>
              <a:t>			obstante</a:t>
            </a:r>
            <a:r>
              <a:rPr lang="es-DO" dirty="0"/>
              <a:t>, se puede utilizar otras de las curvas IEC o </a:t>
            </a:r>
            <a:r>
              <a:rPr lang="es-DO" dirty="0" smtClean="0"/>
              <a:t>		IEEE </a:t>
            </a:r>
            <a:r>
              <a:rPr lang="es-DO" dirty="0"/>
              <a:t>disponible en el relé para lograr la coordinación </a:t>
            </a:r>
            <a:r>
              <a:rPr lang="es-DO" dirty="0" smtClean="0"/>
              <a:t>		de </a:t>
            </a:r>
            <a:r>
              <a:rPr lang="es-DO" dirty="0"/>
              <a:t>las protecciones.</a:t>
            </a:r>
            <a:endParaRPr lang="en-US" dirty="0"/>
          </a:p>
          <a:p>
            <a:pPr lvl="2"/>
            <a:r>
              <a:rPr lang="es-DO" dirty="0"/>
              <a:t> </a:t>
            </a:r>
            <a:endParaRPr lang="en-US" dirty="0"/>
          </a:p>
          <a:p>
            <a:pPr lvl="2"/>
            <a:r>
              <a:rPr lang="es-DO" b="1" dirty="0"/>
              <a:t>Tiempo de reclamo:</a:t>
            </a:r>
            <a:r>
              <a:rPr lang="es-DO" dirty="0"/>
              <a:t> 	20 segundos.</a:t>
            </a:r>
            <a:endParaRPr lang="en-US" dirty="0"/>
          </a:p>
          <a:p>
            <a:r>
              <a:rPr lang="es-DO" dirty="0"/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99141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711995" y="67852"/>
            <a:ext cx="8077200" cy="851162"/>
          </a:xfrm>
        </p:spPr>
        <p:txBody>
          <a:bodyPr/>
          <a:lstStyle/>
          <a:p>
            <a:r>
              <a:rPr lang="es-CO" sz="3600" b="1" dirty="0" smtClean="0">
                <a:solidFill>
                  <a:schemeClr val="accent6">
                    <a:lumMod val="75000"/>
                  </a:schemeClr>
                </a:solidFill>
              </a:rPr>
              <a:t>Guía de protecciones del </a:t>
            </a:r>
            <a:r>
              <a:rPr lang="es-CO" sz="3600" b="1" dirty="0" err="1" smtClean="0">
                <a:solidFill>
                  <a:schemeClr val="accent6">
                    <a:lumMod val="75000"/>
                  </a:schemeClr>
                </a:solidFill>
              </a:rPr>
              <a:t>SENI</a:t>
            </a:r>
            <a:endParaRPr lang="es-ES" sz="3600" dirty="0"/>
          </a:p>
        </p:txBody>
      </p:sp>
      <p:sp>
        <p:nvSpPr>
          <p:cNvPr id="18" name="Content Placeholder 17"/>
          <p:cNvSpPr>
            <a:spLocks noGrp="1"/>
          </p:cNvSpPr>
          <p:nvPr>
            <p:ph idx="1"/>
          </p:nvPr>
        </p:nvSpPr>
        <p:spPr>
          <a:xfrm>
            <a:off x="639231" y="1066800"/>
            <a:ext cx="8305800" cy="685800"/>
          </a:xfrm>
        </p:spPr>
        <p:txBody>
          <a:bodyPr>
            <a:normAutofit fontScale="85000" lnSpcReduction="10000"/>
          </a:bodyPr>
          <a:lstStyle/>
          <a:p>
            <a:pPr>
              <a:buFont typeface="Wingdings" pitchFamily="2" charset="2"/>
              <a:buChar char="q"/>
            </a:pPr>
            <a:r>
              <a:rPr lang="es-ES" dirty="0" smtClean="0">
                <a:solidFill>
                  <a:srgbClr val="009900"/>
                </a:solidFill>
              </a:rPr>
              <a:t>Criterios de ajuste y coordinación de las protecciones</a:t>
            </a:r>
            <a:endParaRPr lang="es-ES" dirty="0">
              <a:solidFill>
                <a:srgbClr val="0099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AF30EA-75F1-4F72-9BC1-E4876D18BB01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7668343" y="-24"/>
            <a:ext cx="1269841" cy="1052760"/>
            <a:chOff x="7643834" y="0"/>
            <a:chExt cx="1285884" cy="1000108"/>
          </a:xfrm>
        </p:grpSpPr>
        <p:pic>
          <p:nvPicPr>
            <p:cNvPr id="10" name="Picture 17" descr="logo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7643834" y="0"/>
              <a:ext cx="1285852" cy="833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1" name="Group 14"/>
            <p:cNvGrpSpPr/>
            <p:nvPr/>
          </p:nvGrpSpPr>
          <p:grpSpPr>
            <a:xfrm>
              <a:off x="7643834" y="142852"/>
              <a:ext cx="1285884" cy="857256"/>
              <a:chOff x="7643834" y="142852"/>
              <a:chExt cx="1285884" cy="857256"/>
            </a:xfrm>
          </p:grpSpPr>
          <p:sp>
            <p:nvSpPr>
              <p:cNvPr id="12" name="TextBox 11"/>
              <p:cNvSpPr txBox="1"/>
              <p:nvPr/>
            </p:nvSpPr>
            <p:spPr>
              <a:xfrm>
                <a:off x="7643834" y="714356"/>
                <a:ext cx="1285884" cy="285752"/>
              </a:xfrm>
              <a:prstGeom prst="rect">
                <a:avLst/>
              </a:prstGeom>
              <a:ln>
                <a:solidFill>
                  <a:srgbClr val="009ED6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en-US" sz="1600" b="1" dirty="0" smtClean="0">
                    <a:solidFill>
                      <a:srgbClr val="009ED6"/>
                    </a:solidFill>
                    <a:latin typeface="Malgun Gothic" pitchFamily="34" charset="-127"/>
                    <a:ea typeface="Malgun Gothic" pitchFamily="34" charset="-127"/>
                    <a:cs typeface="Calibri" pitchFamily="34" charset="0"/>
                  </a:rPr>
                  <a:t>OC-SENI</a:t>
                </a:r>
                <a:endParaRPr lang="en-US" sz="1600" b="1" dirty="0">
                  <a:solidFill>
                    <a:srgbClr val="009ED6"/>
                  </a:solidFill>
                  <a:latin typeface="Malgun Gothic" pitchFamily="34" charset="-127"/>
                  <a:ea typeface="Malgun Gothic" pitchFamily="34" charset="-127"/>
                  <a:cs typeface="Calibri" pitchFamily="34" charset="0"/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7643834" y="142852"/>
                <a:ext cx="1285884" cy="571504"/>
              </a:xfrm>
              <a:prstGeom prst="rect">
                <a:avLst/>
              </a:prstGeom>
              <a:noFill/>
              <a:ln>
                <a:solidFill>
                  <a:srgbClr val="009ED6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14" name="Rectangle 13"/>
          <p:cNvSpPr/>
          <p:nvPr/>
        </p:nvSpPr>
        <p:spPr>
          <a:xfrm>
            <a:off x="3071802" y="6321382"/>
            <a:ext cx="6072198" cy="36576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>
                <a:solidFill>
                  <a:srgbClr val="FF6600"/>
                </a:solidFill>
              </a:rPr>
              <a:t>           </a:t>
            </a:r>
          </a:p>
        </p:txBody>
      </p:sp>
      <p:sp>
        <p:nvSpPr>
          <p:cNvPr id="15" name="Footer Placeholder 4"/>
          <p:cNvSpPr txBox="1">
            <a:spLocks/>
          </p:cNvSpPr>
          <p:nvPr/>
        </p:nvSpPr>
        <p:spPr>
          <a:xfrm>
            <a:off x="2857488" y="6362215"/>
            <a:ext cx="37862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lang="es-ES" sz="800">
                <a:solidFill>
                  <a:schemeClr val="tx1">
                    <a:tint val="75000"/>
                  </a:schemeClr>
                </a:solidFill>
                <a:latin typeface="Malgun Gothic" pitchFamily="34" charset="-127"/>
                <a:ea typeface="Malgun Gothic" pitchFamily="34" charset="-127"/>
                <a:cs typeface="Calibri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9ED6"/>
                </a:solidFill>
                <a:effectLst/>
                <a:uLnTx/>
                <a:uFillTx/>
                <a:latin typeface="Malgun Gothic" pitchFamily="34" charset="-127"/>
                <a:ea typeface="Malgun Gothic" pitchFamily="34" charset="-127"/>
                <a:cs typeface="Calibri" pitchFamily="34" charset="0"/>
              </a:rPr>
              <a:t>ORGANISMO COORDINADOR DEL SISTEMA ELÉCTRICO NACIONAL INTERCONECTADO DE LA REPÚBLICA DOMINICANA, INC.</a:t>
            </a:r>
            <a:endParaRPr kumimoji="0" lang="es-MX" sz="800" b="0" i="0" u="none" strike="noStrike" kern="1200" cap="none" spc="0" normalizeH="0" baseline="0" noProof="0" dirty="0">
              <a:ln>
                <a:noFill/>
              </a:ln>
              <a:solidFill>
                <a:srgbClr val="009ED6"/>
              </a:solidFill>
              <a:effectLst/>
              <a:uLnTx/>
              <a:uFillTx/>
              <a:latin typeface="Malgun Gothic" pitchFamily="34" charset="-127"/>
              <a:ea typeface="Malgun Gothic" pitchFamily="34" charset="-127"/>
              <a:cs typeface="Calibri" pitchFamily="34" charset="0"/>
            </a:endParaRPr>
          </a:p>
        </p:txBody>
      </p:sp>
      <p:sp>
        <p:nvSpPr>
          <p:cNvPr id="70" name="Rounded Rectangle 48"/>
          <p:cNvSpPr/>
          <p:nvPr/>
        </p:nvSpPr>
        <p:spPr>
          <a:xfrm>
            <a:off x="6714110" y="5101954"/>
            <a:ext cx="1500015" cy="118575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350" tIns="6350" rIns="6350" bIns="6350" numCol="1" spcCol="1270" anchor="ctr" anchorCtr="0">
            <a:noAutofit/>
          </a:bodyPr>
          <a:lstStyle/>
          <a:p>
            <a:pPr lvl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DO" sz="1000" kern="1200" dirty="0" smtClean="0"/>
              <a:t>20 % de la máxima corriente de carga. tiempo de operación mínimo de 600 milisegundos </a:t>
            </a:r>
            <a:endParaRPr lang="es-DO" sz="1000" kern="1200" noProof="0" dirty="0"/>
          </a:p>
        </p:txBody>
      </p:sp>
      <p:sp>
        <p:nvSpPr>
          <p:cNvPr id="3" name="TextBox 2"/>
          <p:cNvSpPr txBox="1"/>
          <p:nvPr/>
        </p:nvSpPr>
        <p:spPr>
          <a:xfrm>
            <a:off x="1066800" y="1524000"/>
            <a:ext cx="787135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s-DO" b="1" dirty="0" smtClean="0"/>
              <a:t>Verificación de sincronismo</a:t>
            </a:r>
          </a:p>
          <a:p>
            <a:r>
              <a:rPr lang="es-DO" dirty="0"/>
              <a:t> </a:t>
            </a:r>
            <a:endParaRPr lang="en-US" dirty="0"/>
          </a:p>
          <a:p>
            <a:pPr lvl="2"/>
            <a:r>
              <a:rPr lang="es-DO" b="1" dirty="0"/>
              <a:t>∆</a:t>
            </a:r>
            <a:r>
              <a:rPr lang="es-DO" b="1" dirty="0" err="1"/>
              <a:t>Umax</a:t>
            </a:r>
            <a:r>
              <a:rPr lang="es-DO" b="1" dirty="0"/>
              <a:t>:</a:t>
            </a:r>
            <a:r>
              <a:rPr lang="es-DO" dirty="0"/>
              <a:t> 	</a:t>
            </a:r>
            <a:r>
              <a:rPr lang="es-DO" dirty="0" smtClean="0"/>
              <a:t>		10</a:t>
            </a:r>
            <a:r>
              <a:rPr lang="es-DO" dirty="0"/>
              <a:t>% de la tensión nominal.</a:t>
            </a:r>
            <a:endParaRPr lang="en-US" dirty="0"/>
          </a:p>
          <a:p>
            <a:pPr lvl="2"/>
            <a:r>
              <a:rPr lang="es-DO" dirty="0"/>
              <a:t> </a:t>
            </a:r>
            <a:endParaRPr lang="en-US" dirty="0"/>
          </a:p>
          <a:p>
            <a:pPr lvl="2"/>
            <a:r>
              <a:rPr lang="es-DO" b="1" dirty="0"/>
              <a:t>∆</a:t>
            </a:r>
            <a:r>
              <a:rPr lang="es-DO" b="1" dirty="0" err="1"/>
              <a:t>ϕmax</a:t>
            </a:r>
            <a:r>
              <a:rPr lang="es-DO" b="1" dirty="0"/>
              <a:t>:</a:t>
            </a:r>
            <a:r>
              <a:rPr lang="es-DO" dirty="0"/>
              <a:t> 	</a:t>
            </a:r>
            <a:r>
              <a:rPr lang="es-DO" dirty="0" smtClean="0"/>
              <a:t>		30</a:t>
            </a:r>
            <a:r>
              <a:rPr lang="es-DO" dirty="0"/>
              <a:t>°</a:t>
            </a:r>
            <a:endParaRPr lang="en-US" dirty="0"/>
          </a:p>
          <a:p>
            <a:pPr lvl="2"/>
            <a:r>
              <a:rPr lang="es-DO" dirty="0"/>
              <a:t> </a:t>
            </a:r>
            <a:endParaRPr lang="en-US" dirty="0"/>
          </a:p>
          <a:p>
            <a:pPr lvl="2"/>
            <a:r>
              <a:rPr lang="es-DO" b="1" dirty="0"/>
              <a:t>∆</a:t>
            </a:r>
            <a:r>
              <a:rPr lang="es-DO" b="1" dirty="0" err="1"/>
              <a:t>Fmax</a:t>
            </a:r>
            <a:r>
              <a:rPr lang="es-DO" b="1" dirty="0"/>
              <a:t>:</a:t>
            </a:r>
            <a:r>
              <a:rPr lang="es-DO" dirty="0"/>
              <a:t> 	</a:t>
            </a:r>
            <a:r>
              <a:rPr lang="es-DO" dirty="0" smtClean="0"/>
              <a:t>		0.1 </a:t>
            </a:r>
            <a:r>
              <a:rPr lang="es-DO" dirty="0"/>
              <a:t>Hz</a:t>
            </a:r>
            <a:endParaRPr lang="en-US" dirty="0"/>
          </a:p>
          <a:p>
            <a:pPr lvl="2"/>
            <a:r>
              <a:rPr lang="es-DO" dirty="0"/>
              <a:t> </a:t>
            </a:r>
            <a:endParaRPr lang="en-US" dirty="0"/>
          </a:p>
          <a:p>
            <a:pPr lvl="2"/>
            <a:r>
              <a:rPr lang="es-DO" b="1" dirty="0"/>
              <a:t>Tiempo retardo:</a:t>
            </a:r>
            <a:r>
              <a:rPr lang="es-DO" dirty="0"/>
              <a:t> 	</a:t>
            </a:r>
            <a:r>
              <a:rPr lang="es-DO" dirty="0" smtClean="0"/>
              <a:t>	50 </a:t>
            </a:r>
            <a:r>
              <a:rPr lang="es-DO" dirty="0"/>
              <a:t>ms para </a:t>
            </a:r>
            <a:r>
              <a:rPr lang="es-DO" dirty="0" err="1"/>
              <a:t>recierre</a:t>
            </a:r>
            <a:r>
              <a:rPr lang="es-DO" dirty="0"/>
              <a:t>. 500 ms para cierre manual.</a:t>
            </a:r>
            <a:endParaRPr lang="en-US" dirty="0"/>
          </a:p>
          <a:p>
            <a:pPr lvl="2"/>
            <a:r>
              <a:rPr lang="es-DO" dirty="0"/>
              <a:t> </a:t>
            </a:r>
            <a:endParaRPr lang="en-US" dirty="0"/>
          </a:p>
          <a:p>
            <a:pPr lvl="2"/>
            <a:r>
              <a:rPr lang="es-DO" b="1" dirty="0"/>
              <a:t>Tensión red muerta:</a:t>
            </a:r>
            <a:r>
              <a:rPr lang="es-DO" dirty="0"/>
              <a:t> 	40% de la tensión nominal.</a:t>
            </a:r>
            <a:endParaRPr lang="en-US" dirty="0"/>
          </a:p>
          <a:p>
            <a:pPr lvl="2"/>
            <a:r>
              <a:rPr lang="es-DO" dirty="0"/>
              <a:t> </a:t>
            </a:r>
            <a:endParaRPr lang="en-US" dirty="0"/>
          </a:p>
          <a:p>
            <a:pPr lvl="2"/>
            <a:r>
              <a:rPr lang="es-DO" b="1" dirty="0"/>
              <a:t>Tensión red viva:</a:t>
            </a:r>
            <a:r>
              <a:rPr lang="es-DO" dirty="0"/>
              <a:t> 	</a:t>
            </a:r>
            <a:r>
              <a:rPr lang="es-DO" dirty="0" smtClean="0"/>
              <a:t>	80</a:t>
            </a:r>
            <a:r>
              <a:rPr lang="es-DO" dirty="0"/>
              <a:t>% de la tensión nominal.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160054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711995" y="67852"/>
            <a:ext cx="8077200" cy="851162"/>
          </a:xfrm>
        </p:spPr>
        <p:txBody>
          <a:bodyPr/>
          <a:lstStyle/>
          <a:p>
            <a:r>
              <a:rPr lang="es-CO" sz="3600" b="1" dirty="0" smtClean="0">
                <a:solidFill>
                  <a:schemeClr val="accent6">
                    <a:lumMod val="75000"/>
                  </a:schemeClr>
                </a:solidFill>
              </a:rPr>
              <a:t>Guía de protecciones del </a:t>
            </a:r>
            <a:r>
              <a:rPr lang="es-CO" sz="3600" b="1" dirty="0" err="1" smtClean="0">
                <a:solidFill>
                  <a:schemeClr val="accent6">
                    <a:lumMod val="75000"/>
                  </a:schemeClr>
                </a:solidFill>
              </a:rPr>
              <a:t>SENI</a:t>
            </a:r>
            <a:endParaRPr lang="es-ES" sz="3600" dirty="0"/>
          </a:p>
        </p:txBody>
      </p:sp>
      <p:sp>
        <p:nvSpPr>
          <p:cNvPr id="18" name="Content Placeholder 17"/>
          <p:cNvSpPr>
            <a:spLocks noGrp="1"/>
          </p:cNvSpPr>
          <p:nvPr>
            <p:ph idx="1"/>
          </p:nvPr>
        </p:nvSpPr>
        <p:spPr>
          <a:xfrm>
            <a:off x="639231" y="1066800"/>
            <a:ext cx="8305800" cy="685800"/>
          </a:xfrm>
        </p:spPr>
        <p:txBody>
          <a:bodyPr>
            <a:normAutofit fontScale="85000" lnSpcReduction="10000"/>
          </a:bodyPr>
          <a:lstStyle/>
          <a:p>
            <a:pPr>
              <a:buFont typeface="Wingdings" pitchFamily="2" charset="2"/>
              <a:buChar char="q"/>
            </a:pPr>
            <a:r>
              <a:rPr lang="es-ES" dirty="0" smtClean="0">
                <a:solidFill>
                  <a:srgbClr val="009900"/>
                </a:solidFill>
              </a:rPr>
              <a:t>Criterios de ajuste y coordinación de las protecciones</a:t>
            </a:r>
            <a:endParaRPr lang="es-ES" dirty="0">
              <a:solidFill>
                <a:srgbClr val="0099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AF30EA-75F1-4F72-9BC1-E4876D18BB01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7668343" y="-24"/>
            <a:ext cx="1269841" cy="1052760"/>
            <a:chOff x="7643834" y="0"/>
            <a:chExt cx="1285884" cy="1000108"/>
          </a:xfrm>
        </p:grpSpPr>
        <p:pic>
          <p:nvPicPr>
            <p:cNvPr id="10" name="Picture 17" descr="logo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7643834" y="0"/>
              <a:ext cx="1285852" cy="833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1" name="Group 14"/>
            <p:cNvGrpSpPr/>
            <p:nvPr/>
          </p:nvGrpSpPr>
          <p:grpSpPr>
            <a:xfrm>
              <a:off x="7643834" y="142852"/>
              <a:ext cx="1285884" cy="857256"/>
              <a:chOff x="7643834" y="142852"/>
              <a:chExt cx="1285884" cy="857256"/>
            </a:xfrm>
          </p:grpSpPr>
          <p:sp>
            <p:nvSpPr>
              <p:cNvPr id="12" name="TextBox 11"/>
              <p:cNvSpPr txBox="1"/>
              <p:nvPr/>
            </p:nvSpPr>
            <p:spPr>
              <a:xfrm>
                <a:off x="7643834" y="714356"/>
                <a:ext cx="1285884" cy="285752"/>
              </a:xfrm>
              <a:prstGeom prst="rect">
                <a:avLst/>
              </a:prstGeom>
              <a:ln>
                <a:solidFill>
                  <a:srgbClr val="009ED6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en-US" sz="1600" b="1" dirty="0" smtClean="0">
                    <a:solidFill>
                      <a:srgbClr val="009ED6"/>
                    </a:solidFill>
                    <a:latin typeface="Malgun Gothic" pitchFamily="34" charset="-127"/>
                    <a:ea typeface="Malgun Gothic" pitchFamily="34" charset="-127"/>
                    <a:cs typeface="Calibri" pitchFamily="34" charset="0"/>
                  </a:rPr>
                  <a:t>OC-SENI</a:t>
                </a:r>
                <a:endParaRPr lang="en-US" sz="1600" b="1" dirty="0">
                  <a:solidFill>
                    <a:srgbClr val="009ED6"/>
                  </a:solidFill>
                  <a:latin typeface="Malgun Gothic" pitchFamily="34" charset="-127"/>
                  <a:ea typeface="Malgun Gothic" pitchFamily="34" charset="-127"/>
                  <a:cs typeface="Calibri" pitchFamily="34" charset="0"/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7643834" y="142852"/>
                <a:ext cx="1285884" cy="571504"/>
              </a:xfrm>
              <a:prstGeom prst="rect">
                <a:avLst/>
              </a:prstGeom>
              <a:noFill/>
              <a:ln>
                <a:solidFill>
                  <a:srgbClr val="009ED6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14" name="Rectangle 13"/>
          <p:cNvSpPr/>
          <p:nvPr/>
        </p:nvSpPr>
        <p:spPr>
          <a:xfrm>
            <a:off x="3071802" y="6321382"/>
            <a:ext cx="6072198" cy="36576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>
                <a:solidFill>
                  <a:srgbClr val="FF6600"/>
                </a:solidFill>
              </a:rPr>
              <a:t>           </a:t>
            </a:r>
          </a:p>
        </p:txBody>
      </p:sp>
      <p:sp>
        <p:nvSpPr>
          <p:cNvPr id="15" name="Footer Placeholder 4"/>
          <p:cNvSpPr txBox="1">
            <a:spLocks/>
          </p:cNvSpPr>
          <p:nvPr/>
        </p:nvSpPr>
        <p:spPr>
          <a:xfrm>
            <a:off x="2857488" y="6362215"/>
            <a:ext cx="37862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lang="es-ES" sz="800">
                <a:solidFill>
                  <a:schemeClr val="tx1">
                    <a:tint val="75000"/>
                  </a:schemeClr>
                </a:solidFill>
                <a:latin typeface="Malgun Gothic" pitchFamily="34" charset="-127"/>
                <a:ea typeface="Malgun Gothic" pitchFamily="34" charset="-127"/>
                <a:cs typeface="Calibri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9ED6"/>
                </a:solidFill>
                <a:effectLst/>
                <a:uLnTx/>
                <a:uFillTx/>
                <a:latin typeface="Malgun Gothic" pitchFamily="34" charset="-127"/>
                <a:ea typeface="Malgun Gothic" pitchFamily="34" charset="-127"/>
                <a:cs typeface="Calibri" pitchFamily="34" charset="0"/>
              </a:rPr>
              <a:t>ORGANISMO COORDINADOR DEL SISTEMA ELÉCTRICO NACIONAL INTERCONECTADO DE LA REPÚBLICA DOMINICANA, INC.</a:t>
            </a:r>
            <a:endParaRPr kumimoji="0" lang="es-MX" sz="800" b="0" i="0" u="none" strike="noStrike" kern="1200" cap="none" spc="0" normalizeH="0" baseline="0" noProof="0" dirty="0">
              <a:ln>
                <a:noFill/>
              </a:ln>
              <a:solidFill>
                <a:srgbClr val="009ED6"/>
              </a:solidFill>
              <a:effectLst/>
              <a:uLnTx/>
              <a:uFillTx/>
              <a:latin typeface="Malgun Gothic" pitchFamily="34" charset="-127"/>
              <a:ea typeface="Malgun Gothic" pitchFamily="34" charset="-127"/>
              <a:cs typeface="Calibri" pitchFamily="34" charset="0"/>
            </a:endParaRPr>
          </a:p>
        </p:txBody>
      </p:sp>
      <p:sp>
        <p:nvSpPr>
          <p:cNvPr id="70" name="Rounded Rectangle 48"/>
          <p:cNvSpPr/>
          <p:nvPr/>
        </p:nvSpPr>
        <p:spPr>
          <a:xfrm>
            <a:off x="6714110" y="5101954"/>
            <a:ext cx="1500015" cy="118575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350" tIns="6350" rIns="6350" bIns="6350" numCol="1" spcCol="1270" anchor="ctr" anchorCtr="0">
            <a:noAutofit/>
          </a:bodyPr>
          <a:lstStyle/>
          <a:p>
            <a:pPr lvl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DO" sz="1000" kern="1200" dirty="0" smtClean="0"/>
              <a:t>20 % de la máxima corriente de carga. tiempo de operación mínimo de 600 milisegundos </a:t>
            </a:r>
            <a:endParaRPr lang="es-DO" sz="1000" kern="1200" noProof="0" dirty="0"/>
          </a:p>
        </p:txBody>
      </p:sp>
      <p:sp>
        <p:nvSpPr>
          <p:cNvPr id="3" name="TextBox 2"/>
          <p:cNvSpPr txBox="1"/>
          <p:nvPr/>
        </p:nvSpPr>
        <p:spPr>
          <a:xfrm>
            <a:off x="1066800" y="1524000"/>
            <a:ext cx="787135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s-DO" b="1" dirty="0" smtClean="0"/>
              <a:t>Falla de interruptor</a:t>
            </a:r>
          </a:p>
          <a:p>
            <a:pPr marL="285750" indent="-285750">
              <a:buFont typeface="Wingdings" pitchFamily="2" charset="2"/>
              <a:buChar char="Ø"/>
            </a:pPr>
            <a:endParaRPr lang="es-DO" b="1" dirty="0" smtClean="0"/>
          </a:p>
          <a:p>
            <a:pPr lvl="1"/>
            <a:r>
              <a:rPr lang="es-DO" b="1" dirty="0"/>
              <a:t>Arranque (pickup):</a:t>
            </a:r>
            <a:r>
              <a:rPr lang="es-DO" dirty="0"/>
              <a:t> 	</a:t>
            </a:r>
            <a:r>
              <a:rPr lang="es-DO" dirty="0" smtClean="0"/>
              <a:t>Para el ajuste de </a:t>
            </a:r>
            <a:r>
              <a:rPr lang="es-DO" dirty="0" err="1" smtClean="0"/>
              <a:t>sobrecorriente</a:t>
            </a:r>
            <a:r>
              <a:rPr lang="es-DO" dirty="0" smtClean="0"/>
              <a:t> de fase se utiliza el menor valor entre el 120 % de la corriente de carga y el 50 % del aporte a la menor falla en el extremo remoto.</a:t>
            </a:r>
            <a:r>
              <a:rPr lang="es-DO" dirty="0"/>
              <a:t/>
            </a:r>
            <a:br>
              <a:rPr lang="es-DO" dirty="0"/>
            </a:br>
            <a:r>
              <a:rPr lang="es-DO" dirty="0"/>
              <a:t/>
            </a:r>
            <a:br>
              <a:rPr lang="es-DO" dirty="0"/>
            </a:br>
            <a:r>
              <a:rPr lang="es-DO" dirty="0"/>
              <a:t>Para el ajuste de </a:t>
            </a:r>
            <a:r>
              <a:rPr lang="es-DO" dirty="0" err="1"/>
              <a:t>sobrecorriente</a:t>
            </a:r>
            <a:r>
              <a:rPr lang="es-DO" dirty="0"/>
              <a:t> de tierra se utiliza un valor entre 30% y 40% de la mínima corriente a tierra disponible.</a:t>
            </a:r>
            <a:endParaRPr lang="en-US" dirty="0"/>
          </a:p>
          <a:p>
            <a:pPr lvl="1"/>
            <a:r>
              <a:rPr lang="es-DO" dirty="0"/>
              <a:t> </a:t>
            </a:r>
            <a:endParaRPr lang="en-US" dirty="0"/>
          </a:p>
          <a:p>
            <a:pPr lvl="1"/>
            <a:r>
              <a:rPr lang="es-DO" b="1" dirty="0"/>
              <a:t>Tiempo t1:</a:t>
            </a:r>
            <a:r>
              <a:rPr lang="es-DO" dirty="0"/>
              <a:t> 	150 milisegundos</a:t>
            </a:r>
            <a:endParaRPr lang="en-US" dirty="0"/>
          </a:p>
          <a:p>
            <a:pPr lvl="1"/>
            <a:r>
              <a:rPr lang="es-DO" dirty="0"/>
              <a:t> </a:t>
            </a:r>
            <a:endParaRPr lang="en-US" dirty="0"/>
          </a:p>
          <a:p>
            <a:pPr lvl="1"/>
            <a:r>
              <a:rPr lang="es-DO" b="1" dirty="0"/>
              <a:t>Tiempo t2:</a:t>
            </a:r>
            <a:r>
              <a:rPr lang="es-DO" dirty="0"/>
              <a:t> 	300 </a:t>
            </a:r>
            <a:r>
              <a:rPr lang="es-DO" dirty="0" smtClean="0"/>
              <a:t>milisegundos</a:t>
            </a:r>
          </a:p>
          <a:p>
            <a:pPr lvl="1"/>
            <a:endParaRPr lang="es-DO" dirty="0"/>
          </a:p>
          <a:p>
            <a:pPr lvl="1"/>
            <a:endParaRPr lang="es-DO" dirty="0" smtClean="0"/>
          </a:p>
          <a:p>
            <a:pPr lvl="1"/>
            <a:r>
              <a:rPr lang="es-DO" dirty="0"/>
              <a:t>T</a:t>
            </a:r>
            <a:r>
              <a:rPr lang="es-DO" dirty="0" smtClean="0"/>
              <a:t>iempo </a:t>
            </a:r>
            <a:r>
              <a:rPr lang="es-DO" dirty="0"/>
              <a:t>t1 se </a:t>
            </a:r>
            <a:r>
              <a:rPr lang="es-DO" dirty="0" smtClean="0"/>
              <a:t>reiterará, t2 </a:t>
            </a:r>
            <a:r>
              <a:rPr lang="es-DO" dirty="0"/>
              <a:t>disparar los interruptores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055340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711995" y="67852"/>
            <a:ext cx="8077200" cy="851162"/>
          </a:xfrm>
        </p:spPr>
        <p:txBody>
          <a:bodyPr/>
          <a:lstStyle/>
          <a:p>
            <a:r>
              <a:rPr lang="es-CO" sz="3600" b="1" dirty="0" smtClean="0">
                <a:solidFill>
                  <a:schemeClr val="accent6">
                    <a:lumMod val="75000"/>
                  </a:schemeClr>
                </a:solidFill>
              </a:rPr>
              <a:t>Guía de protecciones del </a:t>
            </a:r>
            <a:r>
              <a:rPr lang="es-CO" sz="3600" b="1" dirty="0" err="1" smtClean="0">
                <a:solidFill>
                  <a:schemeClr val="accent6">
                    <a:lumMod val="75000"/>
                  </a:schemeClr>
                </a:solidFill>
              </a:rPr>
              <a:t>SENI</a:t>
            </a:r>
            <a:endParaRPr lang="es-ES" sz="3600" dirty="0"/>
          </a:p>
        </p:txBody>
      </p:sp>
      <p:sp>
        <p:nvSpPr>
          <p:cNvPr id="18" name="Content Placeholder 17"/>
          <p:cNvSpPr>
            <a:spLocks noGrp="1"/>
          </p:cNvSpPr>
          <p:nvPr>
            <p:ph idx="1"/>
          </p:nvPr>
        </p:nvSpPr>
        <p:spPr>
          <a:xfrm>
            <a:off x="639231" y="1066800"/>
            <a:ext cx="8305800" cy="685800"/>
          </a:xfrm>
        </p:spPr>
        <p:txBody>
          <a:bodyPr>
            <a:normAutofit fontScale="85000" lnSpcReduction="10000"/>
          </a:bodyPr>
          <a:lstStyle/>
          <a:p>
            <a:pPr>
              <a:buFont typeface="Wingdings" pitchFamily="2" charset="2"/>
              <a:buChar char="q"/>
            </a:pPr>
            <a:r>
              <a:rPr lang="es-ES" dirty="0" smtClean="0">
                <a:solidFill>
                  <a:srgbClr val="009900"/>
                </a:solidFill>
              </a:rPr>
              <a:t>Criterios de ajuste y coordinación de las protecciones</a:t>
            </a:r>
            <a:endParaRPr lang="es-ES" dirty="0">
              <a:solidFill>
                <a:srgbClr val="0099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AF30EA-75F1-4F72-9BC1-E4876D18BB01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7668343" y="-24"/>
            <a:ext cx="1269841" cy="1052760"/>
            <a:chOff x="7643834" y="0"/>
            <a:chExt cx="1285884" cy="1000108"/>
          </a:xfrm>
        </p:grpSpPr>
        <p:pic>
          <p:nvPicPr>
            <p:cNvPr id="10" name="Picture 17" descr="logo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7643834" y="0"/>
              <a:ext cx="1285852" cy="833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1" name="Group 14"/>
            <p:cNvGrpSpPr/>
            <p:nvPr/>
          </p:nvGrpSpPr>
          <p:grpSpPr>
            <a:xfrm>
              <a:off x="7643834" y="142852"/>
              <a:ext cx="1285884" cy="857256"/>
              <a:chOff x="7643834" y="142852"/>
              <a:chExt cx="1285884" cy="857256"/>
            </a:xfrm>
          </p:grpSpPr>
          <p:sp>
            <p:nvSpPr>
              <p:cNvPr id="12" name="TextBox 11"/>
              <p:cNvSpPr txBox="1"/>
              <p:nvPr/>
            </p:nvSpPr>
            <p:spPr>
              <a:xfrm>
                <a:off x="7643834" y="714356"/>
                <a:ext cx="1285884" cy="285752"/>
              </a:xfrm>
              <a:prstGeom prst="rect">
                <a:avLst/>
              </a:prstGeom>
              <a:ln>
                <a:solidFill>
                  <a:srgbClr val="009ED6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en-US" sz="1600" b="1" dirty="0" smtClean="0">
                    <a:solidFill>
                      <a:srgbClr val="009ED6"/>
                    </a:solidFill>
                    <a:latin typeface="Malgun Gothic" pitchFamily="34" charset="-127"/>
                    <a:ea typeface="Malgun Gothic" pitchFamily="34" charset="-127"/>
                    <a:cs typeface="Calibri" pitchFamily="34" charset="0"/>
                  </a:rPr>
                  <a:t>OC-SENI</a:t>
                </a:r>
                <a:endParaRPr lang="en-US" sz="1600" b="1" dirty="0">
                  <a:solidFill>
                    <a:srgbClr val="009ED6"/>
                  </a:solidFill>
                  <a:latin typeface="Malgun Gothic" pitchFamily="34" charset="-127"/>
                  <a:ea typeface="Malgun Gothic" pitchFamily="34" charset="-127"/>
                  <a:cs typeface="Calibri" pitchFamily="34" charset="0"/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7643834" y="142852"/>
                <a:ext cx="1285884" cy="571504"/>
              </a:xfrm>
              <a:prstGeom prst="rect">
                <a:avLst/>
              </a:prstGeom>
              <a:noFill/>
              <a:ln>
                <a:solidFill>
                  <a:srgbClr val="009ED6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14" name="Rectangle 13"/>
          <p:cNvSpPr/>
          <p:nvPr/>
        </p:nvSpPr>
        <p:spPr>
          <a:xfrm>
            <a:off x="3071802" y="6321382"/>
            <a:ext cx="6072198" cy="36576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>
                <a:solidFill>
                  <a:srgbClr val="FF6600"/>
                </a:solidFill>
              </a:rPr>
              <a:t>           </a:t>
            </a:r>
          </a:p>
        </p:txBody>
      </p:sp>
      <p:sp>
        <p:nvSpPr>
          <p:cNvPr id="15" name="Footer Placeholder 4"/>
          <p:cNvSpPr txBox="1">
            <a:spLocks/>
          </p:cNvSpPr>
          <p:nvPr/>
        </p:nvSpPr>
        <p:spPr>
          <a:xfrm>
            <a:off x="2857488" y="6362215"/>
            <a:ext cx="37862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lang="es-ES" sz="800">
                <a:solidFill>
                  <a:schemeClr val="tx1">
                    <a:tint val="75000"/>
                  </a:schemeClr>
                </a:solidFill>
                <a:latin typeface="Malgun Gothic" pitchFamily="34" charset="-127"/>
                <a:ea typeface="Malgun Gothic" pitchFamily="34" charset="-127"/>
                <a:cs typeface="Calibri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9ED6"/>
                </a:solidFill>
                <a:effectLst/>
                <a:uLnTx/>
                <a:uFillTx/>
                <a:latin typeface="Malgun Gothic" pitchFamily="34" charset="-127"/>
                <a:ea typeface="Malgun Gothic" pitchFamily="34" charset="-127"/>
                <a:cs typeface="Calibri" pitchFamily="34" charset="0"/>
              </a:rPr>
              <a:t>ORGANISMO COORDINADOR DEL SISTEMA ELÉCTRICO NACIONAL INTERCONECTADO DE LA REPÚBLICA DOMINICANA, INC.</a:t>
            </a:r>
            <a:endParaRPr kumimoji="0" lang="es-MX" sz="800" b="0" i="0" u="none" strike="noStrike" kern="1200" cap="none" spc="0" normalizeH="0" baseline="0" noProof="0" dirty="0">
              <a:ln>
                <a:noFill/>
              </a:ln>
              <a:solidFill>
                <a:srgbClr val="009ED6"/>
              </a:solidFill>
              <a:effectLst/>
              <a:uLnTx/>
              <a:uFillTx/>
              <a:latin typeface="Malgun Gothic" pitchFamily="34" charset="-127"/>
              <a:ea typeface="Malgun Gothic" pitchFamily="34" charset="-127"/>
              <a:cs typeface="Calibri" pitchFamily="34" charset="0"/>
            </a:endParaRPr>
          </a:p>
        </p:txBody>
      </p:sp>
      <p:sp>
        <p:nvSpPr>
          <p:cNvPr id="70" name="Rounded Rectangle 48"/>
          <p:cNvSpPr/>
          <p:nvPr/>
        </p:nvSpPr>
        <p:spPr>
          <a:xfrm>
            <a:off x="6714110" y="5101954"/>
            <a:ext cx="1500015" cy="118575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350" tIns="6350" rIns="6350" bIns="6350" numCol="1" spcCol="1270" anchor="ctr" anchorCtr="0">
            <a:noAutofit/>
          </a:bodyPr>
          <a:lstStyle/>
          <a:p>
            <a:pPr lvl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DO" sz="1000" kern="1200" dirty="0" smtClean="0"/>
              <a:t>20 % de la máxima corriente de carga. tiempo de operación mínimo de 600 milisegundos </a:t>
            </a:r>
            <a:endParaRPr lang="es-DO" sz="1000" kern="1200" noProof="0" dirty="0"/>
          </a:p>
        </p:txBody>
      </p:sp>
      <p:sp>
        <p:nvSpPr>
          <p:cNvPr id="3" name="TextBox 2"/>
          <p:cNvSpPr txBox="1"/>
          <p:nvPr/>
        </p:nvSpPr>
        <p:spPr>
          <a:xfrm>
            <a:off x="1066800" y="1524000"/>
            <a:ext cx="787135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s-DO" b="1" dirty="0" smtClean="0"/>
              <a:t>Generadores</a:t>
            </a:r>
          </a:p>
          <a:p>
            <a:endParaRPr lang="es-DO" b="1" dirty="0" smtClean="0"/>
          </a:p>
          <a:p>
            <a:pPr marL="285750" indent="-285750">
              <a:buFont typeface="Wingdings" pitchFamily="2" charset="2"/>
              <a:buChar char="§"/>
            </a:pPr>
            <a:r>
              <a:rPr lang="es-DO" b="1" dirty="0" err="1" smtClean="0"/>
              <a:t>Sobrecorriente</a:t>
            </a:r>
            <a:r>
              <a:rPr lang="es-DO" b="1" dirty="0" smtClean="0"/>
              <a:t> controlado por tensión</a:t>
            </a:r>
          </a:p>
          <a:p>
            <a:r>
              <a:rPr lang="es-DO" b="1" dirty="0" smtClean="0"/>
              <a:t> </a:t>
            </a:r>
            <a:endParaRPr lang="es-DO" dirty="0" smtClean="0"/>
          </a:p>
          <a:p>
            <a:r>
              <a:rPr lang="es-DO" b="1" dirty="0" smtClean="0"/>
              <a:t>Arranque (pickup):</a:t>
            </a:r>
            <a:r>
              <a:rPr lang="es-DO" dirty="0" smtClean="0"/>
              <a:t> 	40% de la corriente nominal del generador.</a:t>
            </a:r>
          </a:p>
          <a:p>
            <a:r>
              <a:rPr lang="es-DO" dirty="0" smtClean="0"/>
              <a:t> </a:t>
            </a:r>
          </a:p>
          <a:p>
            <a:r>
              <a:rPr lang="es-DO" b="1" dirty="0" smtClean="0"/>
              <a:t>Curva:</a:t>
            </a:r>
            <a:r>
              <a:rPr lang="es-DO" dirty="0" smtClean="0"/>
              <a:t> 	Se recomienda utilizar la curva “IEC normalmente inversa”. No obstante, se puede utilizar otras de las curvas IEC o IEEE disponible en el relé para lograr la coordinación de las protecciones.</a:t>
            </a:r>
          </a:p>
          <a:p>
            <a:r>
              <a:rPr lang="es-DO" dirty="0" smtClean="0"/>
              <a:t> </a:t>
            </a:r>
          </a:p>
          <a:p>
            <a:r>
              <a:rPr lang="es-DO" b="1" dirty="0" smtClean="0"/>
              <a:t>Tiempo operación:</a:t>
            </a:r>
            <a:r>
              <a:rPr lang="es-DO" dirty="0" smtClean="0"/>
              <a:t> 	Se selecciona para que opere a 0.3 </a:t>
            </a:r>
            <a:r>
              <a:rPr lang="es-DO" dirty="0" err="1" smtClean="0"/>
              <a:t>seg</a:t>
            </a:r>
            <a:r>
              <a:rPr lang="es-DO" dirty="0" smtClean="0"/>
              <a:t>. Después que la protección adyacente más temporizada ante falla en el elemento adyacente.</a:t>
            </a:r>
          </a:p>
          <a:p>
            <a:r>
              <a:rPr lang="es-DO" dirty="0" smtClean="0"/>
              <a:t> </a:t>
            </a:r>
          </a:p>
          <a:p>
            <a:r>
              <a:rPr lang="es-DO" b="1" dirty="0" smtClean="0"/>
              <a:t>Tensión de operación:</a:t>
            </a:r>
            <a:r>
              <a:rPr lang="es-DO" dirty="0" smtClean="0"/>
              <a:t> 70% del voltaje nominal</a:t>
            </a:r>
          </a:p>
          <a:p>
            <a:pPr marL="285750" indent="-285750">
              <a:buFont typeface="Wingdings" pitchFamily="2" charset="2"/>
              <a:buChar char="Ø"/>
            </a:pPr>
            <a:endParaRPr lang="es-DO" b="1" dirty="0" smtClean="0"/>
          </a:p>
          <a:p>
            <a:pPr marL="285750" indent="-285750">
              <a:buFont typeface="Wingdings" pitchFamily="2" charset="2"/>
              <a:buChar char="Ø"/>
            </a:pPr>
            <a:endParaRPr lang="es-DO" dirty="0"/>
          </a:p>
        </p:txBody>
      </p:sp>
    </p:spTree>
    <p:extLst>
      <p:ext uri="{BB962C8B-B14F-4D97-AF65-F5344CB8AC3E}">
        <p14:creationId xmlns:p14="http://schemas.microsoft.com/office/powerpoint/2010/main" val="295160121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711995" y="67852"/>
            <a:ext cx="8077200" cy="851162"/>
          </a:xfrm>
        </p:spPr>
        <p:txBody>
          <a:bodyPr/>
          <a:lstStyle/>
          <a:p>
            <a:r>
              <a:rPr lang="es-CO" sz="3600" b="1" dirty="0" smtClean="0">
                <a:solidFill>
                  <a:schemeClr val="accent6">
                    <a:lumMod val="75000"/>
                  </a:schemeClr>
                </a:solidFill>
              </a:rPr>
              <a:t>Guía de protecciones del </a:t>
            </a:r>
            <a:r>
              <a:rPr lang="es-CO" sz="3600" b="1" dirty="0" err="1" smtClean="0">
                <a:solidFill>
                  <a:schemeClr val="accent6">
                    <a:lumMod val="75000"/>
                  </a:schemeClr>
                </a:solidFill>
              </a:rPr>
              <a:t>SENI</a:t>
            </a:r>
            <a:endParaRPr lang="es-ES" sz="3600" dirty="0"/>
          </a:p>
        </p:txBody>
      </p:sp>
      <p:sp>
        <p:nvSpPr>
          <p:cNvPr id="18" name="Content Placeholder 17"/>
          <p:cNvSpPr>
            <a:spLocks noGrp="1"/>
          </p:cNvSpPr>
          <p:nvPr>
            <p:ph idx="1"/>
          </p:nvPr>
        </p:nvSpPr>
        <p:spPr>
          <a:xfrm>
            <a:off x="639231" y="1066800"/>
            <a:ext cx="8305800" cy="685800"/>
          </a:xfrm>
        </p:spPr>
        <p:txBody>
          <a:bodyPr>
            <a:normAutofit fontScale="85000" lnSpcReduction="10000"/>
          </a:bodyPr>
          <a:lstStyle/>
          <a:p>
            <a:pPr>
              <a:buFont typeface="Wingdings" pitchFamily="2" charset="2"/>
              <a:buChar char="q"/>
            </a:pPr>
            <a:r>
              <a:rPr lang="es-ES" dirty="0" smtClean="0">
                <a:solidFill>
                  <a:srgbClr val="009900"/>
                </a:solidFill>
              </a:rPr>
              <a:t>Criterios de ajuste y coordinación de las protecciones</a:t>
            </a:r>
            <a:endParaRPr lang="es-ES" dirty="0">
              <a:solidFill>
                <a:srgbClr val="0099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AF30EA-75F1-4F72-9BC1-E4876D18BB01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7668343" y="-24"/>
            <a:ext cx="1269841" cy="1052760"/>
            <a:chOff x="7643834" y="0"/>
            <a:chExt cx="1285884" cy="1000108"/>
          </a:xfrm>
        </p:grpSpPr>
        <p:pic>
          <p:nvPicPr>
            <p:cNvPr id="10" name="Picture 17" descr="logo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7643834" y="0"/>
              <a:ext cx="1285852" cy="833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1" name="Group 14"/>
            <p:cNvGrpSpPr/>
            <p:nvPr/>
          </p:nvGrpSpPr>
          <p:grpSpPr>
            <a:xfrm>
              <a:off x="7643834" y="142852"/>
              <a:ext cx="1285884" cy="857256"/>
              <a:chOff x="7643834" y="142852"/>
              <a:chExt cx="1285884" cy="857256"/>
            </a:xfrm>
          </p:grpSpPr>
          <p:sp>
            <p:nvSpPr>
              <p:cNvPr id="12" name="TextBox 11"/>
              <p:cNvSpPr txBox="1"/>
              <p:nvPr/>
            </p:nvSpPr>
            <p:spPr>
              <a:xfrm>
                <a:off x="7643834" y="714356"/>
                <a:ext cx="1285884" cy="285752"/>
              </a:xfrm>
              <a:prstGeom prst="rect">
                <a:avLst/>
              </a:prstGeom>
              <a:ln>
                <a:solidFill>
                  <a:srgbClr val="009ED6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en-US" sz="1600" b="1" dirty="0" smtClean="0">
                    <a:solidFill>
                      <a:srgbClr val="009ED6"/>
                    </a:solidFill>
                    <a:latin typeface="Malgun Gothic" pitchFamily="34" charset="-127"/>
                    <a:ea typeface="Malgun Gothic" pitchFamily="34" charset="-127"/>
                    <a:cs typeface="Calibri" pitchFamily="34" charset="0"/>
                  </a:rPr>
                  <a:t>OC-SENI</a:t>
                </a:r>
                <a:endParaRPr lang="en-US" sz="1600" b="1" dirty="0">
                  <a:solidFill>
                    <a:srgbClr val="009ED6"/>
                  </a:solidFill>
                  <a:latin typeface="Malgun Gothic" pitchFamily="34" charset="-127"/>
                  <a:ea typeface="Malgun Gothic" pitchFamily="34" charset="-127"/>
                  <a:cs typeface="Calibri" pitchFamily="34" charset="0"/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7643834" y="142852"/>
                <a:ext cx="1285884" cy="571504"/>
              </a:xfrm>
              <a:prstGeom prst="rect">
                <a:avLst/>
              </a:prstGeom>
              <a:noFill/>
              <a:ln>
                <a:solidFill>
                  <a:srgbClr val="009ED6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14" name="Rectangle 13"/>
          <p:cNvSpPr/>
          <p:nvPr/>
        </p:nvSpPr>
        <p:spPr>
          <a:xfrm>
            <a:off x="3071802" y="6321382"/>
            <a:ext cx="6072198" cy="36576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>
                <a:solidFill>
                  <a:srgbClr val="FF6600"/>
                </a:solidFill>
              </a:rPr>
              <a:t>           </a:t>
            </a:r>
          </a:p>
        </p:txBody>
      </p:sp>
      <p:sp>
        <p:nvSpPr>
          <p:cNvPr id="15" name="Footer Placeholder 4"/>
          <p:cNvSpPr txBox="1">
            <a:spLocks/>
          </p:cNvSpPr>
          <p:nvPr/>
        </p:nvSpPr>
        <p:spPr>
          <a:xfrm>
            <a:off x="2857488" y="6362215"/>
            <a:ext cx="37862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lang="es-ES" sz="800">
                <a:solidFill>
                  <a:schemeClr val="tx1">
                    <a:tint val="75000"/>
                  </a:schemeClr>
                </a:solidFill>
                <a:latin typeface="Malgun Gothic" pitchFamily="34" charset="-127"/>
                <a:ea typeface="Malgun Gothic" pitchFamily="34" charset="-127"/>
                <a:cs typeface="Calibri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9ED6"/>
                </a:solidFill>
                <a:effectLst/>
                <a:uLnTx/>
                <a:uFillTx/>
                <a:latin typeface="Malgun Gothic" pitchFamily="34" charset="-127"/>
                <a:ea typeface="Malgun Gothic" pitchFamily="34" charset="-127"/>
                <a:cs typeface="Calibri" pitchFamily="34" charset="0"/>
              </a:rPr>
              <a:t>ORGANISMO COORDINADOR DEL SISTEMA ELÉCTRICO NACIONAL INTERCONECTADO DE LA REPÚBLICA DOMINICANA, INC.</a:t>
            </a:r>
            <a:endParaRPr kumimoji="0" lang="es-MX" sz="800" b="0" i="0" u="none" strike="noStrike" kern="1200" cap="none" spc="0" normalizeH="0" baseline="0" noProof="0" dirty="0">
              <a:ln>
                <a:noFill/>
              </a:ln>
              <a:solidFill>
                <a:srgbClr val="009ED6"/>
              </a:solidFill>
              <a:effectLst/>
              <a:uLnTx/>
              <a:uFillTx/>
              <a:latin typeface="Malgun Gothic" pitchFamily="34" charset="-127"/>
              <a:ea typeface="Malgun Gothic" pitchFamily="34" charset="-127"/>
              <a:cs typeface="Calibri" pitchFamily="34" charset="0"/>
            </a:endParaRPr>
          </a:p>
        </p:txBody>
      </p:sp>
      <p:sp>
        <p:nvSpPr>
          <p:cNvPr id="70" name="Rounded Rectangle 48"/>
          <p:cNvSpPr/>
          <p:nvPr/>
        </p:nvSpPr>
        <p:spPr>
          <a:xfrm>
            <a:off x="6714110" y="5101954"/>
            <a:ext cx="1500015" cy="118575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350" tIns="6350" rIns="6350" bIns="6350" numCol="1" spcCol="1270" anchor="ctr" anchorCtr="0">
            <a:noAutofit/>
          </a:bodyPr>
          <a:lstStyle/>
          <a:p>
            <a:pPr lvl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DO" sz="1000" kern="1200" dirty="0" smtClean="0"/>
              <a:t>20 % de la máxima corriente de carga. tiempo de operación mínimo de 600 milisegundos </a:t>
            </a:r>
            <a:endParaRPr lang="es-DO" sz="1000" kern="1200" noProof="0" dirty="0"/>
          </a:p>
        </p:txBody>
      </p:sp>
      <p:sp>
        <p:nvSpPr>
          <p:cNvPr id="3" name="TextBox 2"/>
          <p:cNvSpPr txBox="1"/>
          <p:nvPr/>
        </p:nvSpPr>
        <p:spPr>
          <a:xfrm>
            <a:off x="1066800" y="1524000"/>
            <a:ext cx="787135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s-DO" b="1" dirty="0" smtClean="0"/>
              <a:t>Generadores</a:t>
            </a:r>
          </a:p>
          <a:p>
            <a:endParaRPr lang="es-DO" b="1" dirty="0" smtClean="0"/>
          </a:p>
          <a:p>
            <a:pPr marL="285750" indent="-285750">
              <a:buFont typeface="Wingdings" pitchFamily="2" charset="2"/>
              <a:buChar char="§"/>
            </a:pPr>
            <a:r>
              <a:rPr lang="es-DO" b="1" dirty="0" err="1" smtClean="0"/>
              <a:t>Sobrecorriente</a:t>
            </a:r>
            <a:r>
              <a:rPr lang="es-DO" b="1" dirty="0" smtClean="0"/>
              <a:t> </a:t>
            </a:r>
            <a:r>
              <a:rPr lang="es-ES" b="1" dirty="0" smtClean="0"/>
              <a:t>con </a:t>
            </a:r>
            <a:r>
              <a:rPr lang="es-ES" b="1" dirty="0"/>
              <a:t>restricción de </a:t>
            </a:r>
            <a:r>
              <a:rPr lang="es-ES" b="1" dirty="0" smtClean="0"/>
              <a:t>tensión</a:t>
            </a:r>
          </a:p>
          <a:p>
            <a:r>
              <a:rPr lang="es-DO" b="1" dirty="0" smtClean="0"/>
              <a:t> </a:t>
            </a:r>
            <a:endParaRPr lang="es-DO" dirty="0" smtClean="0"/>
          </a:p>
          <a:p>
            <a:r>
              <a:rPr lang="es-DO" b="1" dirty="0"/>
              <a:t>Arranque (pickup):</a:t>
            </a:r>
            <a:r>
              <a:rPr lang="es-DO" dirty="0"/>
              <a:t> 	130% de la corriente nominal del generador para fases y en el rango del 20% al 40% para tierra.</a:t>
            </a:r>
            <a:endParaRPr lang="en-US" dirty="0"/>
          </a:p>
          <a:p>
            <a:r>
              <a:rPr lang="es-DO" dirty="0"/>
              <a:t> </a:t>
            </a:r>
            <a:endParaRPr lang="en-US" dirty="0"/>
          </a:p>
          <a:p>
            <a:r>
              <a:rPr lang="es-DO" b="1" dirty="0"/>
              <a:t>Curva:</a:t>
            </a:r>
            <a:r>
              <a:rPr lang="es-DO" dirty="0"/>
              <a:t> 	Se recomienda utilizar la curva “IEC normalmente inversa”. No obstante, se puede utilizar otras de las curvas IEC o IEEE disponible en el relé para lograr la coordinación de las protecciones.</a:t>
            </a:r>
            <a:endParaRPr lang="en-US" dirty="0"/>
          </a:p>
          <a:p>
            <a:r>
              <a:rPr lang="es-DO" dirty="0"/>
              <a:t> </a:t>
            </a:r>
            <a:endParaRPr lang="en-US" dirty="0"/>
          </a:p>
          <a:p>
            <a:r>
              <a:rPr lang="es-DO" b="1" dirty="0"/>
              <a:t>Tiempo operación:</a:t>
            </a:r>
            <a:r>
              <a:rPr lang="es-DO" dirty="0"/>
              <a:t> 	Entre 250 y 500 ms para fallas en bornes de generación</a:t>
            </a:r>
            <a:endParaRPr lang="en-US" dirty="0"/>
          </a:p>
          <a:p>
            <a:pPr marL="285750" indent="-285750">
              <a:buFont typeface="Wingdings" pitchFamily="2" charset="2"/>
              <a:buChar char="Ø"/>
            </a:pPr>
            <a:endParaRPr lang="es-DO" b="1" dirty="0" smtClean="0"/>
          </a:p>
          <a:p>
            <a:pPr marL="285750" indent="-285750">
              <a:buFont typeface="Wingdings" pitchFamily="2" charset="2"/>
              <a:buChar char="Ø"/>
            </a:pPr>
            <a:endParaRPr lang="es-DO" dirty="0"/>
          </a:p>
        </p:txBody>
      </p:sp>
    </p:spTree>
    <p:extLst>
      <p:ext uri="{BB962C8B-B14F-4D97-AF65-F5344CB8AC3E}">
        <p14:creationId xmlns:p14="http://schemas.microsoft.com/office/powerpoint/2010/main" val="6650700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711995" y="67852"/>
            <a:ext cx="8077200" cy="851162"/>
          </a:xfrm>
        </p:spPr>
        <p:txBody>
          <a:bodyPr/>
          <a:lstStyle/>
          <a:p>
            <a:r>
              <a:rPr lang="es-CO" sz="3600" b="1" dirty="0" smtClean="0">
                <a:solidFill>
                  <a:schemeClr val="accent6">
                    <a:lumMod val="75000"/>
                  </a:schemeClr>
                </a:solidFill>
              </a:rPr>
              <a:t>Guía de protecciones del </a:t>
            </a:r>
            <a:r>
              <a:rPr lang="es-CO" sz="3600" b="1" dirty="0" err="1" smtClean="0">
                <a:solidFill>
                  <a:schemeClr val="accent6">
                    <a:lumMod val="75000"/>
                  </a:schemeClr>
                </a:solidFill>
              </a:rPr>
              <a:t>SENI</a:t>
            </a:r>
            <a:endParaRPr lang="es-ES" sz="3600" dirty="0"/>
          </a:p>
        </p:txBody>
      </p:sp>
      <p:sp>
        <p:nvSpPr>
          <p:cNvPr id="18" name="Content Placeholder 17"/>
          <p:cNvSpPr>
            <a:spLocks noGrp="1"/>
          </p:cNvSpPr>
          <p:nvPr>
            <p:ph idx="1"/>
          </p:nvPr>
        </p:nvSpPr>
        <p:spPr>
          <a:xfrm>
            <a:off x="639231" y="1066800"/>
            <a:ext cx="8305800" cy="685800"/>
          </a:xfrm>
        </p:spPr>
        <p:txBody>
          <a:bodyPr>
            <a:normAutofit fontScale="85000" lnSpcReduction="10000"/>
          </a:bodyPr>
          <a:lstStyle/>
          <a:p>
            <a:pPr>
              <a:buFont typeface="Wingdings" pitchFamily="2" charset="2"/>
              <a:buChar char="q"/>
            </a:pPr>
            <a:r>
              <a:rPr lang="es-ES" dirty="0" smtClean="0">
                <a:solidFill>
                  <a:srgbClr val="009900"/>
                </a:solidFill>
              </a:rPr>
              <a:t>Criterios de ajuste y coordinación de las protecciones</a:t>
            </a:r>
            <a:endParaRPr lang="es-ES" dirty="0">
              <a:solidFill>
                <a:srgbClr val="0099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AF30EA-75F1-4F72-9BC1-E4876D18BB01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7668343" y="-24"/>
            <a:ext cx="1269841" cy="1052760"/>
            <a:chOff x="7643834" y="0"/>
            <a:chExt cx="1285884" cy="1000108"/>
          </a:xfrm>
        </p:grpSpPr>
        <p:pic>
          <p:nvPicPr>
            <p:cNvPr id="10" name="Picture 17" descr="logo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7643834" y="0"/>
              <a:ext cx="1285852" cy="833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1" name="Group 14"/>
            <p:cNvGrpSpPr/>
            <p:nvPr/>
          </p:nvGrpSpPr>
          <p:grpSpPr>
            <a:xfrm>
              <a:off x="7643834" y="142852"/>
              <a:ext cx="1285884" cy="857256"/>
              <a:chOff x="7643834" y="142852"/>
              <a:chExt cx="1285884" cy="857256"/>
            </a:xfrm>
          </p:grpSpPr>
          <p:sp>
            <p:nvSpPr>
              <p:cNvPr id="12" name="TextBox 11"/>
              <p:cNvSpPr txBox="1"/>
              <p:nvPr/>
            </p:nvSpPr>
            <p:spPr>
              <a:xfrm>
                <a:off x="7643834" y="714356"/>
                <a:ext cx="1285884" cy="285752"/>
              </a:xfrm>
              <a:prstGeom prst="rect">
                <a:avLst/>
              </a:prstGeom>
              <a:ln>
                <a:solidFill>
                  <a:srgbClr val="009ED6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en-US" sz="1600" b="1" dirty="0" smtClean="0">
                    <a:solidFill>
                      <a:srgbClr val="009ED6"/>
                    </a:solidFill>
                    <a:latin typeface="Malgun Gothic" pitchFamily="34" charset="-127"/>
                    <a:ea typeface="Malgun Gothic" pitchFamily="34" charset="-127"/>
                    <a:cs typeface="Calibri" pitchFamily="34" charset="0"/>
                  </a:rPr>
                  <a:t>OC-SENI</a:t>
                </a:r>
                <a:endParaRPr lang="en-US" sz="1600" b="1" dirty="0">
                  <a:solidFill>
                    <a:srgbClr val="009ED6"/>
                  </a:solidFill>
                  <a:latin typeface="Malgun Gothic" pitchFamily="34" charset="-127"/>
                  <a:ea typeface="Malgun Gothic" pitchFamily="34" charset="-127"/>
                  <a:cs typeface="Calibri" pitchFamily="34" charset="0"/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7643834" y="142852"/>
                <a:ext cx="1285884" cy="571504"/>
              </a:xfrm>
              <a:prstGeom prst="rect">
                <a:avLst/>
              </a:prstGeom>
              <a:noFill/>
              <a:ln>
                <a:solidFill>
                  <a:srgbClr val="009ED6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14" name="Rectangle 13"/>
          <p:cNvSpPr/>
          <p:nvPr/>
        </p:nvSpPr>
        <p:spPr>
          <a:xfrm>
            <a:off x="3071802" y="6321382"/>
            <a:ext cx="6072198" cy="36576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>
                <a:solidFill>
                  <a:srgbClr val="FF6600"/>
                </a:solidFill>
              </a:rPr>
              <a:t>           </a:t>
            </a:r>
          </a:p>
        </p:txBody>
      </p:sp>
      <p:sp>
        <p:nvSpPr>
          <p:cNvPr id="15" name="Footer Placeholder 4"/>
          <p:cNvSpPr txBox="1">
            <a:spLocks/>
          </p:cNvSpPr>
          <p:nvPr/>
        </p:nvSpPr>
        <p:spPr>
          <a:xfrm>
            <a:off x="2857488" y="6362215"/>
            <a:ext cx="37862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lang="es-ES" sz="800">
                <a:solidFill>
                  <a:schemeClr val="tx1">
                    <a:tint val="75000"/>
                  </a:schemeClr>
                </a:solidFill>
                <a:latin typeface="Malgun Gothic" pitchFamily="34" charset="-127"/>
                <a:ea typeface="Malgun Gothic" pitchFamily="34" charset="-127"/>
                <a:cs typeface="Calibri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9ED6"/>
                </a:solidFill>
                <a:effectLst/>
                <a:uLnTx/>
                <a:uFillTx/>
                <a:latin typeface="Malgun Gothic" pitchFamily="34" charset="-127"/>
                <a:ea typeface="Malgun Gothic" pitchFamily="34" charset="-127"/>
                <a:cs typeface="Calibri" pitchFamily="34" charset="0"/>
              </a:rPr>
              <a:t>ORGANISMO COORDINADOR DEL SISTEMA ELÉCTRICO NACIONAL INTERCONECTADO DE LA REPÚBLICA DOMINICANA, INC.</a:t>
            </a:r>
            <a:endParaRPr kumimoji="0" lang="es-MX" sz="800" b="0" i="0" u="none" strike="noStrike" kern="1200" cap="none" spc="0" normalizeH="0" baseline="0" noProof="0" dirty="0">
              <a:ln>
                <a:noFill/>
              </a:ln>
              <a:solidFill>
                <a:srgbClr val="009ED6"/>
              </a:solidFill>
              <a:effectLst/>
              <a:uLnTx/>
              <a:uFillTx/>
              <a:latin typeface="Malgun Gothic" pitchFamily="34" charset="-127"/>
              <a:ea typeface="Malgun Gothic" pitchFamily="34" charset="-127"/>
              <a:cs typeface="Calibri" pitchFamily="34" charset="0"/>
            </a:endParaRPr>
          </a:p>
        </p:txBody>
      </p:sp>
      <p:sp>
        <p:nvSpPr>
          <p:cNvPr id="70" name="Rounded Rectangle 48"/>
          <p:cNvSpPr/>
          <p:nvPr/>
        </p:nvSpPr>
        <p:spPr>
          <a:xfrm>
            <a:off x="6714110" y="5101954"/>
            <a:ext cx="1500015" cy="118575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350" tIns="6350" rIns="6350" bIns="6350" numCol="1" spcCol="1270" anchor="ctr" anchorCtr="0">
            <a:noAutofit/>
          </a:bodyPr>
          <a:lstStyle/>
          <a:p>
            <a:pPr lvl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DO" sz="1000" kern="1200" dirty="0" smtClean="0"/>
              <a:t>20 % de la máxima corriente de carga. tiempo de operación mínimo de 600 milisegundos </a:t>
            </a:r>
            <a:endParaRPr lang="es-DO" sz="1000" kern="1200" noProof="0" dirty="0"/>
          </a:p>
        </p:txBody>
      </p:sp>
      <p:sp>
        <p:nvSpPr>
          <p:cNvPr id="3" name="TextBox 2"/>
          <p:cNvSpPr txBox="1"/>
          <p:nvPr/>
        </p:nvSpPr>
        <p:spPr>
          <a:xfrm>
            <a:off x="1066800" y="1524000"/>
            <a:ext cx="787135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s-DO" b="1" dirty="0" smtClean="0"/>
              <a:t>Generadores</a:t>
            </a:r>
          </a:p>
          <a:p>
            <a:endParaRPr lang="es-DO" b="1" dirty="0" smtClean="0"/>
          </a:p>
          <a:p>
            <a:pPr marL="285750" indent="-285750">
              <a:buFont typeface="Wingdings" pitchFamily="2" charset="2"/>
              <a:buChar char="§"/>
            </a:pPr>
            <a:r>
              <a:rPr lang="es-DO" b="1" dirty="0" smtClean="0"/>
              <a:t>Protección </a:t>
            </a:r>
            <a:r>
              <a:rPr lang="es-DO" b="1" dirty="0"/>
              <a:t>de </a:t>
            </a:r>
            <a:r>
              <a:rPr lang="es-DO" b="1" dirty="0" smtClean="0"/>
              <a:t>distancia</a:t>
            </a:r>
          </a:p>
          <a:p>
            <a:pPr marL="285750" indent="-285750">
              <a:buFont typeface="Wingdings" pitchFamily="2" charset="2"/>
              <a:buChar char="§"/>
            </a:pPr>
            <a:endParaRPr lang="es-DO" b="1" dirty="0" smtClean="0"/>
          </a:p>
          <a:p>
            <a:pPr marL="742950" lvl="1" indent="-285750">
              <a:buFont typeface="Courier New" pitchFamily="49" charset="0"/>
              <a:buChar char="o"/>
            </a:pPr>
            <a:r>
              <a:rPr lang="es-DO" b="1" dirty="0" smtClean="0"/>
              <a:t>Zonas </a:t>
            </a:r>
            <a:r>
              <a:rPr lang="es-DO" b="1" dirty="0"/>
              <a:t>de protección del relé de distancia</a:t>
            </a:r>
            <a:endParaRPr lang="en-US" b="1" dirty="0"/>
          </a:p>
          <a:p>
            <a:r>
              <a:rPr lang="es-DO" dirty="0"/>
              <a:t> </a:t>
            </a:r>
            <a:endParaRPr lang="en-US" dirty="0"/>
          </a:p>
          <a:p>
            <a:r>
              <a:rPr lang="es-DO" b="1" dirty="0"/>
              <a:t>Zona 1:</a:t>
            </a:r>
            <a:r>
              <a:rPr lang="es-DO" dirty="0"/>
              <a:t> </a:t>
            </a:r>
            <a:endParaRPr lang="en-US" dirty="0"/>
          </a:p>
          <a:p>
            <a:r>
              <a:rPr lang="es-DO" dirty="0"/>
              <a:t>100% la impedancia del generador más el 80% de la impedancia del transformador (100% X Gen + 80% X </a:t>
            </a:r>
            <a:r>
              <a:rPr lang="es-DO" dirty="0" err="1"/>
              <a:t>Trafo</a:t>
            </a:r>
            <a:r>
              <a:rPr lang="es-DO" dirty="0"/>
              <a:t>), tanto para los ajustes de fase como de tierra. </a:t>
            </a:r>
            <a:endParaRPr lang="en-US" dirty="0"/>
          </a:p>
          <a:p>
            <a:r>
              <a:rPr lang="es-DO" dirty="0"/>
              <a:t> </a:t>
            </a:r>
            <a:endParaRPr lang="en-US" dirty="0"/>
          </a:p>
          <a:p>
            <a:r>
              <a:rPr lang="es-DO" b="1" dirty="0"/>
              <a:t>Zona 2:</a:t>
            </a:r>
            <a:endParaRPr lang="en-US" dirty="0"/>
          </a:p>
          <a:p>
            <a:r>
              <a:rPr lang="es-DO" dirty="0"/>
              <a:t>100% la impedancia del generador más el 100% de la impedancia del transformador más el 100% de la impedancia de la línea más corta (100% X Gen + 100% X </a:t>
            </a:r>
            <a:r>
              <a:rPr lang="es-DO" dirty="0" err="1"/>
              <a:t>Trafo</a:t>
            </a:r>
            <a:r>
              <a:rPr lang="es-DO" dirty="0"/>
              <a:t> + 100% X Línea). Se considera el efecto </a:t>
            </a:r>
            <a:r>
              <a:rPr lang="es-DO" dirty="0" err="1"/>
              <a:t>infeed</a:t>
            </a:r>
            <a:r>
              <a:rPr lang="es-DO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545262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711995" y="67852"/>
            <a:ext cx="8077200" cy="851162"/>
          </a:xfrm>
        </p:spPr>
        <p:txBody>
          <a:bodyPr/>
          <a:lstStyle/>
          <a:p>
            <a:r>
              <a:rPr lang="es-CO" sz="3600" b="1" dirty="0" smtClean="0">
                <a:solidFill>
                  <a:schemeClr val="accent6">
                    <a:lumMod val="75000"/>
                  </a:schemeClr>
                </a:solidFill>
              </a:rPr>
              <a:t>Guía de protecciones del </a:t>
            </a:r>
            <a:r>
              <a:rPr lang="es-CO" sz="3600" b="1" dirty="0" err="1" smtClean="0">
                <a:solidFill>
                  <a:schemeClr val="accent6">
                    <a:lumMod val="75000"/>
                  </a:schemeClr>
                </a:solidFill>
              </a:rPr>
              <a:t>SENI</a:t>
            </a:r>
            <a:endParaRPr lang="es-ES" sz="3600" dirty="0"/>
          </a:p>
        </p:txBody>
      </p:sp>
      <p:sp>
        <p:nvSpPr>
          <p:cNvPr id="18" name="Content Placeholder 17"/>
          <p:cNvSpPr>
            <a:spLocks noGrp="1"/>
          </p:cNvSpPr>
          <p:nvPr>
            <p:ph idx="1"/>
          </p:nvPr>
        </p:nvSpPr>
        <p:spPr>
          <a:xfrm>
            <a:off x="639231" y="1066800"/>
            <a:ext cx="8305800" cy="685800"/>
          </a:xfrm>
        </p:spPr>
        <p:txBody>
          <a:bodyPr>
            <a:normAutofit fontScale="85000" lnSpcReduction="10000"/>
          </a:bodyPr>
          <a:lstStyle/>
          <a:p>
            <a:pPr>
              <a:buFont typeface="Wingdings" pitchFamily="2" charset="2"/>
              <a:buChar char="q"/>
            </a:pPr>
            <a:r>
              <a:rPr lang="es-ES" dirty="0" smtClean="0">
                <a:solidFill>
                  <a:srgbClr val="009900"/>
                </a:solidFill>
              </a:rPr>
              <a:t>Criterios de ajuste y coordinación de las protecciones</a:t>
            </a:r>
            <a:endParaRPr lang="es-ES" dirty="0">
              <a:solidFill>
                <a:srgbClr val="0099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AF30EA-75F1-4F72-9BC1-E4876D18BB01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7668343" y="-24"/>
            <a:ext cx="1269841" cy="1052760"/>
            <a:chOff x="7643834" y="0"/>
            <a:chExt cx="1285884" cy="1000108"/>
          </a:xfrm>
        </p:grpSpPr>
        <p:pic>
          <p:nvPicPr>
            <p:cNvPr id="10" name="Picture 17" descr="logo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7643834" y="0"/>
              <a:ext cx="1285852" cy="833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1" name="Group 14"/>
            <p:cNvGrpSpPr/>
            <p:nvPr/>
          </p:nvGrpSpPr>
          <p:grpSpPr>
            <a:xfrm>
              <a:off x="7643834" y="142852"/>
              <a:ext cx="1285884" cy="857256"/>
              <a:chOff x="7643834" y="142852"/>
              <a:chExt cx="1285884" cy="857256"/>
            </a:xfrm>
          </p:grpSpPr>
          <p:sp>
            <p:nvSpPr>
              <p:cNvPr id="12" name="TextBox 11"/>
              <p:cNvSpPr txBox="1"/>
              <p:nvPr/>
            </p:nvSpPr>
            <p:spPr>
              <a:xfrm>
                <a:off x="7643834" y="714356"/>
                <a:ext cx="1285884" cy="285752"/>
              </a:xfrm>
              <a:prstGeom prst="rect">
                <a:avLst/>
              </a:prstGeom>
              <a:ln>
                <a:solidFill>
                  <a:srgbClr val="009ED6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en-US" sz="1600" b="1" dirty="0" smtClean="0">
                    <a:solidFill>
                      <a:srgbClr val="009ED6"/>
                    </a:solidFill>
                    <a:latin typeface="Malgun Gothic" pitchFamily="34" charset="-127"/>
                    <a:ea typeface="Malgun Gothic" pitchFamily="34" charset="-127"/>
                    <a:cs typeface="Calibri" pitchFamily="34" charset="0"/>
                  </a:rPr>
                  <a:t>OC-SENI</a:t>
                </a:r>
                <a:endParaRPr lang="en-US" sz="1600" b="1" dirty="0">
                  <a:solidFill>
                    <a:srgbClr val="009ED6"/>
                  </a:solidFill>
                  <a:latin typeface="Malgun Gothic" pitchFamily="34" charset="-127"/>
                  <a:ea typeface="Malgun Gothic" pitchFamily="34" charset="-127"/>
                  <a:cs typeface="Calibri" pitchFamily="34" charset="0"/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7643834" y="142852"/>
                <a:ext cx="1285884" cy="571504"/>
              </a:xfrm>
              <a:prstGeom prst="rect">
                <a:avLst/>
              </a:prstGeom>
              <a:noFill/>
              <a:ln>
                <a:solidFill>
                  <a:srgbClr val="009ED6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14" name="Rectangle 13"/>
          <p:cNvSpPr/>
          <p:nvPr/>
        </p:nvSpPr>
        <p:spPr>
          <a:xfrm>
            <a:off x="3071802" y="6321382"/>
            <a:ext cx="6072198" cy="36576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>
                <a:solidFill>
                  <a:srgbClr val="FF6600"/>
                </a:solidFill>
              </a:rPr>
              <a:t>           </a:t>
            </a:r>
          </a:p>
        </p:txBody>
      </p:sp>
      <p:sp>
        <p:nvSpPr>
          <p:cNvPr id="15" name="Footer Placeholder 4"/>
          <p:cNvSpPr txBox="1">
            <a:spLocks/>
          </p:cNvSpPr>
          <p:nvPr/>
        </p:nvSpPr>
        <p:spPr>
          <a:xfrm>
            <a:off x="2857488" y="6362215"/>
            <a:ext cx="37862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lang="es-ES" sz="800">
                <a:solidFill>
                  <a:schemeClr val="tx1">
                    <a:tint val="75000"/>
                  </a:schemeClr>
                </a:solidFill>
                <a:latin typeface="Malgun Gothic" pitchFamily="34" charset="-127"/>
                <a:ea typeface="Malgun Gothic" pitchFamily="34" charset="-127"/>
                <a:cs typeface="Calibri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9ED6"/>
                </a:solidFill>
                <a:effectLst/>
                <a:uLnTx/>
                <a:uFillTx/>
                <a:latin typeface="Malgun Gothic" pitchFamily="34" charset="-127"/>
                <a:ea typeface="Malgun Gothic" pitchFamily="34" charset="-127"/>
                <a:cs typeface="Calibri" pitchFamily="34" charset="0"/>
              </a:rPr>
              <a:t>ORGANISMO COORDINADOR DEL SISTEMA ELÉCTRICO NACIONAL INTERCONECTADO DE LA REPÚBLICA DOMINICANA, INC.</a:t>
            </a:r>
            <a:endParaRPr kumimoji="0" lang="es-MX" sz="800" b="0" i="0" u="none" strike="noStrike" kern="1200" cap="none" spc="0" normalizeH="0" baseline="0" noProof="0" dirty="0">
              <a:ln>
                <a:noFill/>
              </a:ln>
              <a:solidFill>
                <a:srgbClr val="009ED6"/>
              </a:solidFill>
              <a:effectLst/>
              <a:uLnTx/>
              <a:uFillTx/>
              <a:latin typeface="Malgun Gothic" pitchFamily="34" charset="-127"/>
              <a:ea typeface="Malgun Gothic" pitchFamily="34" charset="-127"/>
              <a:cs typeface="Calibri" pitchFamily="34" charset="0"/>
            </a:endParaRPr>
          </a:p>
        </p:txBody>
      </p:sp>
      <p:sp>
        <p:nvSpPr>
          <p:cNvPr id="70" name="Rounded Rectangle 48"/>
          <p:cNvSpPr/>
          <p:nvPr/>
        </p:nvSpPr>
        <p:spPr>
          <a:xfrm>
            <a:off x="6714110" y="5101954"/>
            <a:ext cx="1500015" cy="118575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350" tIns="6350" rIns="6350" bIns="6350" numCol="1" spcCol="1270" anchor="ctr" anchorCtr="0">
            <a:noAutofit/>
          </a:bodyPr>
          <a:lstStyle/>
          <a:p>
            <a:pPr lvl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DO" sz="1000" kern="1200" dirty="0" smtClean="0"/>
              <a:t>20 % de la máxima corriente de carga. tiempo de operación mínimo de 600 milisegundos </a:t>
            </a:r>
            <a:endParaRPr lang="es-DO" sz="1000" kern="1200" noProof="0" dirty="0"/>
          </a:p>
        </p:txBody>
      </p:sp>
      <p:sp>
        <p:nvSpPr>
          <p:cNvPr id="3" name="TextBox 2"/>
          <p:cNvSpPr txBox="1"/>
          <p:nvPr/>
        </p:nvSpPr>
        <p:spPr>
          <a:xfrm>
            <a:off x="1066800" y="1524000"/>
            <a:ext cx="787135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s-DO" b="1" dirty="0" smtClean="0"/>
              <a:t>Generadores</a:t>
            </a:r>
          </a:p>
          <a:p>
            <a:endParaRPr lang="es-DO" b="1" dirty="0" smtClean="0"/>
          </a:p>
          <a:p>
            <a:pPr marL="285750" indent="-285750">
              <a:buFont typeface="Wingdings" pitchFamily="2" charset="2"/>
              <a:buChar char="§"/>
            </a:pPr>
            <a:r>
              <a:rPr lang="es-DO" b="1" dirty="0" smtClean="0"/>
              <a:t>Protección </a:t>
            </a:r>
            <a:r>
              <a:rPr lang="es-DO" b="1" dirty="0"/>
              <a:t>de </a:t>
            </a:r>
            <a:r>
              <a:rPr lang="es-DO" b="1" dirty="0" smtClean="0"/>
              <a:t>distancia</a:t>
            </a:r>
          </a:p>
          <a:p>
            <a:pPr marL="285750" indent="-285750">
              <a:buFont typeface="Wingdings" pitchFamily="2" charset="2"/>
              <a:buChar char="§"/>
            </a:pPr>
            <a:endParaRPr lang="es-DO" b="1" dirty="0" smtClean="0"/>
          </a:p>
          <a:p>
            <a:pPr marL="742950" lvl="1" indent="-285750">
              <a:buFont typeface="Courier New" pitchFamily="49" charset="0"/>
              <a:buChar char="o"/>
            </a:pPr>
            <a:r>
              <a:rPr lang="es-DO" b="1" dirty="0" smtClean="0"/>
              <a:t>Tiempos </a:t>
            </a:r>
            <a:r>
              <a:rPr lang="es-DO" b="1" dirty="0"/>
              <a:t>de operación zonas de protección del relé de distancia</a:t>
            </a:r>
            <a:endParaRPr lang="en-US" b="1" dirty="0"/>
          </a:p>
          <a:p>
            <a:r>
              <a:rPr lang="es-DO" dirty="0"/>
              <a:t> </a:t>
            </a:r>
            <a:endParaRPr lang="en-US" dirty="0"/>
          </a:p>
          <a:p>
            <a:r>
              <a:rPr lang="es-DO" b="1" dirty="0"/>
              <a:t>Zona 1:</a:t>
            </a:r>
            <a:r>
              <a:rPr lang="es-DO" dirty="0"/>
              <a:t> </a:t>
            </a:r>
            <a:endParaRPr lang="en-US" dirty="0"/>
          </a:p>
          <a:p>
            <a:pPr lvl="0"/>
            <a:r>
              <a:rPr lang="es-DO" dirty="0"/>
              <a:t>Instantáneo</a:t>
            </a:r>
            <a:endParaRPr lang="en-US" dirty="0"/>
          </a:p>
          <a:p>
            <a:r>
              <a:rPr lang="es-DO" dirty="0"/>
              <a:t> </a:t>
            </a:r>
            <a:endParaRPr lang="en-US" dirty="0"/>
          </a:p>
          <a:p>
            <a:r>
              <a:rPr lang="es-DO" b="1" dirty="0"/>
              <a:t>Zona 2:</a:t>
            </a:r>
            <a:r>
              <a:rPr lang="es-DO" dirty="0"/>
              <a:t> </a:t>
            </a:r>
            <a:endParaRPr lang="en-US" dirty="0"/>
          </a:p>
          <a:p>
            <a:pPr lvl="0"/>
            <a:r>
              <a:rPr lang="es-DO" dirty="0"/>
              <a:t>600 milisegundos</a:t>
            </a:r>
            <a:endParaRPr lang="en-US" dirty="0"/>
          </a:p>
          <a:p>
            <a:r>
              <a:rPr lang="es-DO" dirty="0"/>
              <a:t>Hay que verificar cuánto incursiona en las líneas.</a:t>
            </a:r>
            <a:r>
              <a:rPr lang="es-DO" b="1" dirty="0" smtClean="0"/>
              <a:t> </a:t>
            </a:r>
            <a:endParaRPr lang="es-DO" dirty="0" smtClean="0"/>
          </a:p>
          <a:p>
            <a:pPr marL="285750" indent="-285750">
              <a:buFont typeface="Wingdings" pitchFamily="2" charset="2"/>
              <a:buChar char="Ø"/>
            </a:pPr>
            <a:endParaRPr lang="es-DO" b="1" dirty="0" smtClean="0"/>
          </a:p>
          <a:p>
            <a:pPr marL="285750" indent="-285750">
              <a:buFont typeface="Wingdings" pitchFamily="2" charset="2"/>
              <a:buChar char="Ø"/>
            </a:pPr>
            <a:endParaRPr lang="es-DO" dirty="0"/>
          </a:p>
        </p:txBody>
      </p:sp>
    </p:spTree>
    <p:extLst>
      <p:ext uri="{BB962C8B-B14F-4D97-AF65-F5344CB8AC3E}">
        <p14:creationId xmlns:p14="http://schemas.microsoft.com/office/powerpoint/2010/main" val="19136511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711995" y="67852"/>
            <a:ext cx="8077200" cy="851162"/>
          </a:xfrm>
        </p:spPr>
        <p:txBody>
          <a:bodyPr/>
          <a:lstStyle/>
          <a:p>
            <a:r>
              <a:rPr lang="es-CO" sz="3600" b="1" dirty="0" smtClean="0">
                <a:solidFill>
                  <a:schemeClr val="accent6">
                    <a:lumMod val="75000"/>
                  </a:schemeClr>
                </a:solidFill>
              </a:rPr>
              <a:t>Guía de protecciones del </a:t>
            </a:r>
            <a:r>
              <a:rPr lang="es-CO" sz="3600" b="1" dirty="0" err="1" smtClean="0">
                <a:solidFill>
                  <a:schemeClr val="accent6">
                    <a:lumMod val="75000"/>
                  </a:schemeClr>
                </a:solidFill>
              </a:rPr>
              <a:t>SENI</a:t>
            </a:r>
            <a:endParaRPr lang="es-ES" sz="3600" dirty="0"/>
          </a:p>
        </p:txBody>
      </p:sp>
      <p:sp>
        <p:nvSpPr>
          <p:cNvPr id="18" name="Content Placeholder 17"/>
          <p:cNvSpPr>
            <a:spLocks noGrp="1"/>
          </p:cNvSpPr>
          <p:nvPr>
            <p:ph idx="1"/>
          </p:nvPr>
        </p:nvSpPr>
        <p:spPr>
          <a:xfrm>
            <a:off x="908845" y="3276600"/>
            <a:ext cx="7683500" cy="6858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dirty="0">
                <a:solidFill>
                  <a:srgbClr val="009900"/>
                </a:solidFill>
              </a:rPr>
              <a:t>Estudios eléctricos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AF30EA-75F1-4F72-9BC1-E4876D18BB01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7668343" y="-24"/>
            <a:ext cx="1269841" cy="1052760"/>
            <a:chOff x="7643834" y="0"/>
            <a:chExt cx="1285884" cy="1000108"/>
          </a:xfrm>
        </p:grpSpPr>
        <p:pic>
          <p:nvPicPr>
            <p:cNvPr id="10" name="Picture 17" descr="logo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7643834" y="0"/>
              <a:ext cx="1285852" cy="833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1" name="Group 14"/>
            <p:cNvGrpSpPr/>
            <p:nvPr/>
          </p:nvGrpSpPr>
          <p:grpSpPr>
            <a:xfrm>
              <a:off x="7643834" y="142852"/>
              <a:ext cx="1285884" cy="857256"/>
              <a:chOff x="7643834" y="142852"/>
              <a:chExt cx="1285884" cy="857256"/>
            </a:xfrm>
          </p:grpSpPr>
          <p:sp>
            <p:nvSpPr>
              <p:cNvPr id="12" name="TextBox 11"/>
              <p:cNvSpPr txBox="1"/>
              <p:nvPr/>
            </p:nvSpPr>
            <p:spPr>
              <a:xfrm>
                <a:off x="7643834" y="714356"/>
                <a:ext cx="1285884" cy="285752"/>
              </a:xfrm>
              <a:prstGeom prst="rect">
                <a:avLst/>
              </a:prstGeom>
              <a:ln>
                <a:solidFill>
                  <a:srgbClr val="009ED6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en-US" sz="1600" b="1" dirty="0" smtClean="0">
                    <a:solidFill>
                      <a:srgbClr val="009ED6"/>
                    </a:solidFill>
                    <a:latin typeface="Malgun Gothic" pitchFamily="34" charset="-127"/>
                    <a:ea typeface="Malgun Gothic" pitchFamily="34" charset="-127"/>
                    <a:cs typeface="Calibri" pitchFamily="34" charset="0"/>
                  </a:rPr>
                  <a:t>OC-SENI</a:t>
                </a:r>
                <a:endParaRPr lang="en-US" sz="1600" b="1" dirty="0">
                  <a:solidFill>
                    <a:srgbClr val="009ED6"/>
                  </a:solidFill>
                  <a:latin typeface="Malgun Gothic" pitchFamily="34" charset="-127"/>
                  <a:ea typeface="Malgun Gothic" pitchFamily="34" charset="-127"/>
                  <a:cs typeface="Calibri" pitchFamily="34" charset="0"/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7643834" y="142852"/>
                <a:ext cx="1285884" cy="571504"/>
              </a:xfrm>
              <a:prstGeom prst="rect">
                <a:avLst/>
              </a:prstGeom>
              <a:noFill/>
              <a:ln>
                <a:solidFill>
                  <a:srgbClr val="009ED6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14" name="Rectangle 13"/>
          <p:cNvSpPr/>
          <p:nvPr/>
        </p:nvSpPr>
        <p:spPr>
          <a:xfrm>
            <a:off x="3071802" y="6321382"/>
            <a:ext cx="6072198" cy="36576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>
                <a:solidFill>
                  <a:srgbClr val="FF6600"/>
                </a:solidFill>
              </a:rPr>
              <a:t>           </a:t>
            </a:r>
          </a:p>
        </p:txBody>
      </p:sp>
      <p:sp>
        <p:nvSpPr>
          <p:cNvPr id="15" name="Footer Placeholder 4"/>
          <p:cNvSpPr txBox="1">
            <a:spLocks/>
          </p:cNvSpPr>
          <p:nvPr/>
        </p:nvSpPr>
        <p:spPr>
          <a:xfrm>
            <a:off x="2857488" y="6362215"/>
            <a:ext cx="37862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lang="es-ES" sz="800">
                <a:solidFill>
                  <a:schemeClr val="tx1">
                    <a:tint val="75000"/>
                  </a:schemeClr>
                </a:solidFill>
                <a:latin typeface="Malgun Gothic" pitchFamily="34" charset="-127"/>
                <a:ea typeface="Malgun Gothic" pitchFamily="34" charset="-127"/>
                <a:cs typeface="Calibri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9ED6"/>
                </a:solidFill>
                <a:effectLst/>
                <a:uLnTx/>
                <a:uFillTx/>
                <a:latin typeface="Malgun Gothic" pitchFamily="34" charset="-127"/>
                <a:ea typeface="Malgun Gothic" pitchFamily="34" charset="-127"/>
                <a:cs typeface="Calibri" pitchFamily="34" charset="0"/>
              </a:rPr>
              <a:t>ORGANISMO COORDINADOR DEL SISTEMA ELÉCTRICO NACIONAL INTERCONECTADO DE LA REPÚBLICA DOMINICANA, INC.</a:t>
            </a:r>
            <a:endParaRPr kumimoji="0" lang="es-MX" sz="800" b="0" i="0" u="none" strike="noStrike" kern="1200" cap="none" spc="0" normalizeH="0" baseline="0" noProof="0" dirty="0">
              <a:ln>
                <a:noFill/>
              </a:ln>
              <a:solidFill>
                <a:srgbClr val="009ED6"/>
              </a:solidFill>
              <a:effectLst/>
              <a:uLnTx/>
              <a:uFillTx/>
              <a:latin typeface="Malgun Gothic" pitchFamily="34" charset="-127"/>
              <a:ea typeface="Malgun Gothic" pitchFamily="34" charset="-127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0703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711995" y="67852"/>
            <a:ext cx="8077200" cy="851162"/>
          </a:xfrm>
        </p:spPr>
        <p:txBody>
          <a:bodyPr/>
          <a:lstStyle/>
          <a:p>
            <a:r>
              <a:rPr lang="es-CO" sz="3600" b="1" dirty="0" smtClean="0">
                <a:solidFill>
                  <a:schemeClr val="accent6">
                    <a:lumMod val="75000"/>
                  </a:schemeClr>
                </a:solidFill>
              </a:rPr>
              <a:t>Guía de protecciones del </a:t>
            </a:r>
            <a:r>
              <a:rPr lang="es-CO" sz="3600" b="1" dirty="0" err="1" smtClean="0">
                <a:solidFill>
                  <a:schemeClr val="accent6">
                    <a:lumMod val="75000"/>
                  </a:schemeClr>
                </a:solidFill>
              </a:rPr>
              <a:t>SENI</a:t>
            </a:r>
            <a:endParaRPr lang="es-ES" sz="3600" dirty="0"/>
          </a:p>
        </p:txBody>
      </p:sp>
      <p:sp>
        <p:nvSpPr>
          <p:cNvPr id="18" name="Content Placeholder 17"/>
          <p:cNvSpPr>
            <a:spLocks noGrp="1"/>
          </p:cNvSpPr>
          <p:nvPr>
            <p:ph idx="1"/>
          </p:nvPr>
        </p:nvSpPr>
        <p:spPr>
          <a:xfrm>
            <a:off x="639231" y="1066800"/>
            <a:ext cx="8305800" cy="6858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es-ES" dirty="0" smtClean="0">
                <a:solidFill>
                  <a:srgbClr val="009900"/>
                </a:solidFill>
              </a:rPr>
              <a:t>Estudios </a:t>
            </a:r>
            <a:r>
              <a:rPr lang="es-ES" dirty="0">
                <a:solidFill>
                  <a:srgbClr val="009900"/>
                </a:solidFill>
              </a:rPr>
              <a:t>eléctricos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AF30EA-75F1-4F72-9BC1-E4876D18BB01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7668343" y="-24"/>
            <a:ext cx="1269841" cy="1052760"/>
            <a:chOff x="7643834" y="0"/>
            <a:chExt cx="1285884" cy="1000108"/>
          </a:xfrm>
        </p:grpSpPr>
        <p:pic>
          <p:nvPicPr>
            <p:cNvPr id="10" name="Picture 17" descr="logo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7643834" y="0"/>
              <a:ext cx="1285852" cy="833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1" name="Group 14"/>
            <p:cNvGrpSpPr/>
            <p:nvPr/>
          </p:nvGrpSpPr>
          <p:grpSpPr>
            <a:xfrm>
              <a:off x="7643834" y="142852"/>
              <a:ext cx="1285884" cy="857256"/>
              <a:chOff x="7643834" y="142852"/>
              <a:chExt cx="1285884" cy="857256"/>
            </a:xfrm>
          </p:grpSpPr>
          <p:sp>
            <p:nvSpPr>
              <p:cNvPr id="12" name="TextBox 11"/>
              <p:cNvSpPr txBox="1"/>
              <p:nvPr/>
            </p:nvSpPr>
            <p:spPr>
              <a:xfrm>
                <a:off x="7643834" y="714356"/>
                <a:ext cx="1285884" cy="285752"/>
              </a:xfrm>
              <a:prstGeom prst="rect">
                <a:avLst/>
              </a:prstGeom>
              <a:ln>
                <a:solidFill>
                  <a:srgbClr val="009ED6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en-US" sz="1600" b="1" dirty="0" smtClean="0">
                    <a:solidFill>
                      <a:srgbClr val="009ED6"/>
                    </a:solidFill>
                    <a:latin typeface="Malgun Gothic" pitchFamily="34" charset="-127"/>
                    <a:ea typeface="Malgun Gothic" pitchFamily="34" charset="-127"/>
                    <a:cs typeface="Calibri" pitchFamily="34" charset="0"/>
                  </a:rPr>
                  <a:t>OC-SENI</a:t>
                </a:r>
                <a:endParaRPr lang="en-US" sz="1600" b="1" dirty="0">
                  <a:solidFill>
                    <a:srgbClr val="009ED6"/>
                  </a:solidFill>
                  <a:latin typeface="Malgun Gothic" pitchFamily="34" charset="-127"/>
                  <a:ea typeface="Malgun Gothic" pitchFamily="34" charset="-127"/>
                  <a:cs typeface="Calibri" pitchFamily="34" charset="0"/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7643834" y="142852"/>
                <a:ext cx="1285884" cy="571504"/>
              </a:xfrm>
              <a:prstGeom prst="rect">
                <a:avLst/>
              </a:prstGeom>
              <a:noFill/>
              <a:ln>
                <a:solidFill>
                  <a:srgbClr val="009ED6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14" name="Rectangle 13"/>
          <p:cNvSpPr/>
          <p:nvPr/>
        </p:nvSpPr>
        <p:spPr>
          <a:xfrm>
            <a:off x="3071802" y="6321382"/>
            <a:ext cx="6072198" cy="36576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>
                <a:solidFill>
                  <a:srgbClr val="FF6600"/>
                </a:solidFill>
              </a:rPr>
              <a:t>           </a:t>
            </a:r>
          </a:p>
        </p:txBody>
      </p:sp>
      <p:sp>
        <p:nvSpPr>
          <p:cNvPr id="15" name="Footer Placeholder 4"/>
          <p:cNvSpPr txBox="1">
            <a:spLocks/>
          </p:cNvSpPr>
          <p:nvPr/>
        </p:nvSpPr>
        <p:spPr>
          <a:xfrm>
            <a:off x="2857488" y="6362215"/>
            <a:ext cx="37862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lang="es-ES" sz="800">
                <a:solidFill>
                  <a:schemeClr val="tx1">
                    <a:tint val="75000"/>
                  </a:schemeClr>
                </a:solidFill>
                <a:latin typeface="Malgun Gothic" pitchFamily="34" charset="-127"/>
                <a:ea typeface="Malgun Gothic" pitchFamily="34" charset="-127"/>
                <a:cs typeface="Calibri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9ED6"/>
                </a:solidFill>
                <a:effectLst/>
                <a:uLnTx/>
                <a:uFillTx/>
                <a:latin typeface="Malgun Gothic" pitchFamily="34" charset="-127"/>
                <a:ea typeface="Malgun Gothic" pitchFamily="34" charset="-127"/>
                <a:cs typeface="Calibri" pitchFamily="34" charset="0"/>
              </a:rPr>
              <a:t>ORGANISMO COORDINADOR DEL SISTEMA ELÉCTRICO NACIONAL INTERCONECTADO DE LA REPÚBLICA DOMINICANA, INC.</a:t>
            </a:r>
            <a:endParaRPr kumimoji="0" lang="es-MX" sz="800" b="0" i="0" u="none" strike="noStrike" kern="1200" cap="none" spc="0" normalizeH="0" baseline="0" noProof="0" dirty="0">
              <a:ln>
                <a:noFill/>
              </a:ln>
              <a:solidFill>
                <a:srgbClr val="009ED6"/>
              </a:solidFill>
              <a:effectLst/>
              <a:uLnTx/>
              <a:uFillTx/>
              <a:latin typeface="Malgun Gothic" pitchFamily="34" charset="-127"/>
              <a:ea typeface="Malgun Gothic" pitchFamily="34" charset="-127"/>
              <a:cs typeface="Calibri" pitchFamily="34" charset="0"/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30188310"/>
              </p:ext>
            </p:extLst>
          </p:nvPr>
        </p:nvGraphicFramePr>
        <p:xfrm>
          <a:off x="9372600" y="16764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97" name="Group 96"/>
          <p:cNvGrpSpPr/>
          <p:nvPr/>
        </p:nvGrpSpPr>
        <p:grpSpPr>
          <a:xfrm>
            <a:off x="1371600" y="1805760"/>
            <a:ext cx="1191419" cy="1484312"/>
            <a:chOff x="1" y="1179"/>
            <a:chExt cx="1039018" cy="1484312"/>
          </a:xfrm>
        </p:grpSpPr>
        <p:sp>
          <p:nvSpPr>
            <p:cNvPr id="113" name="Chevron 112"/>
            <p:cNvSpPr/>
            <p:nvPr/>
          </p:nvSpPr>
          <p:spPr>
            <a:xfrm rot="5400000">
              <a:off x="-222646" y="223826"/>
              <a:ext cx="1484312" cy="1039018"/>
            </a:xfrm>
            <a:prstGeom prst="chevron">
              <a:avLst/>
            </a:prstGeom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4" name="Chevron 4"/>
            <p:cNvSpPr/>
            <p:nvPr/>
          </p:nvSpPr>
          <p:spPr>
            <a:xfrm>
              <a:off x="1" y="520688"/>
              <a:ext cx="1039018" cy="44529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200" b="1" kern="1200" noProof="0" dirty="0" smtClean="0"/>
                <a:t>FLUJO DE CARGA</a:t>
              </a:r>
              <a:endParaRPr lang="es-DO" sz="1200" kern="1200" noProof="0" dirty="0"/>
            </a:p>
          </p:txBody>
        </p:sp>
      </p:grpSp>
      <p:grpSp>
        <p:nvGrpSpPr>
          <p:cNvPr id="98" name="Group 97"/>
          <p:cNvGrpSpPr/>
          <p:nvPr/>
        </p:nvGrpSpPr>
        <p:grpSpPr>
          <a:xfrm>
            <a:off x="2563018" y="1805761"/>
            <a:ext cx="5056981" cy="964803"/>
            <a:chOff x="1039018" y="1180"/>
            <a:chExt cx="5056981" cy="964803"/>
          </a:xfrm>
        </p:grpSpPr>
        <p:sp>
          <p:nvSpPr>
            <p:cNvPr id="111" name="Round Same Side Corner Rectangle 110"/>
            <p:cNvSpPr/>
            <p:nvPr/>
          </p:nvSpPr>
          <p:spPr>
            <a:xfrm rot="5400000">
              <a:off x="3085107" y="-2044909"/>
              <a:ext cx="964803" cy="5056981"/>
            </a:xfrm>
            <a:prstGeom prst="round2SameRect">
              <a:avLst/>
            </a:prstGeom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2" name="Round Same Side Corner Rectangle 6"/>
            <p:cNvSpPr/>
            <p:nvPr/>
          </p:nvSpPr>
          <p:spPr>
            <a:xfrm>
              <a:off x="1039018" y="48278"/>
              <a:ext cx="5009883" cy="87060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1430" rIns="11430" bIns="11430" numCol="1" spcCol="1270" anchor="ctr" anchorCtr="0">
              <a:noAutofit/>
            </a:bodyPr>
            <a:lstStyle/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s-DO" sz="1800" kern="1200" noProof="0" dirty="0" smtClean="0"/>
                <a:t>Determinar los valores de carga</a:t>
              </a:r>
              <a:endParaRPr lang="es-DO" sz="1800" kern="1200" noProof="0" dirty="0"/>
            </a:p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s-DO" sz="1800" kern="1200" noProof="0" dirty="0" smtClean="0"/>
                <a:t>Escenarios </a:t>
              </a:r>
              <a:r>
                <a:rPr lang="es-DO" sz="1800" kern="1200" noProof="0" dirty="0" smtClean="0"/>
                <a:t>posibles de generación </a:t>
              </a:r>
              <a:endParaRPr lang="es-DO" sz="1800" kern="1200" noProof="0" dirty="0"/>
            </a:p>
          </p:txBody>
        </p:sp>
      </p:grpSp>
      <p:grpSp>
        <p:nvGrpSpPr>
          <p:cNvPr id="99" name="Group 98"/>
          <p:cNvGrpSpPr/>
          <p:nvPr/>
        </p:nvGrpSpPr>
        <p:grpSpPr>
          <a:xfrm>
            <a:off x="1371600" y="3094424"/>
            <a:ext cx="1191419" cy="1484312"/>
            <a:chOff x="1" y="1289843"/>
            <a:chExt cx="1039018" cy="1484312"/>
          </a:xfrm>
        </p:grpSpPr>
        <p:sp>
          <p:nvSpPr>
            <p:cNvPr id="109" name="Chevron 108"/>
            <p:cNvSpPr/>
            <p:nvPr/>
          </p:nvSpPr>
          <p:spPr>
            <a:xfrm rot="5400000">
              <a:off x="-222646" y="1512490"/>
              <a:ext cx="1484312" cy="1039018"/>
            </a:xfrm>
            <a:prstGeom prst="chevron">
              <a:avLst/>
            </a:prstGeom>
          </p:spPr>
          <p:style>
            <a:lnRef idx="2">
              <a:schemeClr val="accent3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0" name="Chevron 8"/>
            <p:cNvSpPr/>
            <p:nvPr/>
          </p:nvSpPr>
          <p:spPr>
            <a:xfrm>
              <a:off x="1" y="1809352"/>
              <a:ext cx="1039018" cy="44529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200" kern="1200" noProof="0" dirty="0" smtClean="0"/>
                <a:t>CORTOCIRCUITO</a:t>
              </a:r>
              <a:endParaRPr lang="es-DO" sz="1200" kern="1200" noProof="0" dirty="0"/>
            </a:p>
          </p:txBody>
        </p:sp>
      </p:grpSp>
      <p:grpSp>
        <p:nvGrpSpPr>
          <p:cNvPr id="100" name="Group 99"/>
          <p:cNvGrpSpPr/>
          <p:nvPr/>
        </p:nvGrpSpPr>
        <p:grpSpPr>
          <a:xfrm>
            <a:off x="2563018" y="3094425"/>
            <a:ext cx="5056981" cy="964803"/>
            <a:chOff x="1039018" y="1289844"/>
            <a:chExt cx="5056981" cy="964803"/>
          </a:xfrm>
        </p:grpSpPr>
        <p:sp>
          <p:nvSpPr>
            <p:cNvPr id="107" name="Round Same Side Corner Rectangle 106"/>
            <p:cNvSpPr/>
            <p:nvPr/>
          </p:nvSpPr>
          <p:spPr>
            <a:xfrm rot="5400000">
              <a:off x="3085107" y="-756245"/>
              <a:ext cx="964803" cy="5056981"/>
            </a:xfrm>
            <a:prstGeom prst="round2SameRect">
              <a:avLst/>
            </a:prstGeom>
          </p:spPr>
          <p:style>
            <a:lnRef idx="2">
              <a:schemeClr val="accent3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8" name="Round Same Side Corner Rectangle 10"/>
            <p:cNvSpPr/>
            <p:nvPr/>
          </p:nvSpPr>
          <p:spPr>
            <a:xfrm>
              <a:off x="1039018" y="1336942"/>
              <a:ext cx="5009883" cy="87060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1430" rIns="11430" bIns="11430" numCol="1" spcCol="1270" anchor="ctr" anchorCtr="0">
              <a:noAutofit/>
            </a:bodyPr>
            <a:lstStyle/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s-DO" sz="1800" kern="1200" noProof="0" dirty="0" smtClean="0"/>
                <a:t>Trifásicos, bifásicos, monofásicos y bifásicos a tierra con ubicaciones de la falla del 0% al 100% de cada línea, con pasos de 10%.</a:t>
              </a:r>
              <a:endParaRPr lang="es-DO" sz="1800" kern="1200" noProof="0" dirty="0"/>
            </a:p>
          </p:txBody>
        </p:sp>
      </p:grpSp>
      <p:grpSp>
        <p:nvGrpSpPr>
          <p:cNvPr id="101" name="Group 100"/>
          <p:cNvGrpSpPr/>
          <p:nvPr/>
        </p:nvGrpSpPr>
        <p:grpSpPr>
          <a:xfrm>
            <a:off x="1371600" y="4383088"/>
            <a:ext cx="1191419" cy="1484312"/>
            <a:chOff x="1" y="2578507"/>
            <a:chExt cx="1039018" cy="1484312"/>
          </a:xfrm>
        </p:grpSpPr>
        <p:sp>
          <p:nvSpPr>
            <p:cNvPr id="105" name="Chevron 104"/>
            <p:cNvSpPr/>
            <p:nvPr/>
          </p:nvSpPr>
          <p:spPr>
            <a:xfrm rot="5400000">
              <a:off x="-222646" y="2801154"/>
              <a:ext cx="1484312" cy="1039018"/>
            </a:xfrm>
            <a:prstGeom prst="chevron">
              <a:avLst/>
            </a:prstGeom>
          </p:spPr>
          <p:style>
            <a:lnRef idx="2">
              <a:schemeClr val="accent4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6" name="Chevron 12"/>
            <p:cNvSpPr/>
            <p:nvPr/>
          </p:nvSpPr>
          <p:spPr>
            <a:xfrm>
              <a:off x="1" y="3098016"/>
              <a:ext cx="1039018" cy="44529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DO" sz="1200" kern="1200" noProof="0" dirty="0" smtClean="0"/>
                <a:t>ESTABILIDAD</a:t>
              </a:r>
              <a:endParaRPr lang="es-DO" sz="1200" kern="1200" noProof="0" dirty="0"/>
            </a:p>
          </p:txBody>
        </p:sp>
      </p:grpSp>
      <p:grpSp>
        <p:nvGrpSpPr>
          <p:cNvPr id="102" name="Group 101"/>
          <p:cNvGrpSpPr/>
          <p:nvPr/>
        </p:nvGrpSpPr>
        <p:grpSpPr>
          <a:xfrm>
            <a:off x="2563018" y="4383088"/>
            <a:ext cx="5056981" cy="964803"/>
            <a:chOff x="1039018" y="2578507"/>
            <a:chExt cx="5056981" cy="964803"/>
          </a:xfrm>
        </p:grpSpPr>
        <p:sp>
          <p:nvSpPr>
            <p:cNvPr id="103" name="Round Same Side Corner Rectangle 102"/>
            <p:cNvSpPr/>
            <p:nvPr/>
          </p:nvSpPr>
          <p:spPr>
            <a:xfrm rot="5400000">
              <a:off x="3085107" y="532418"/>
              <a:ext cx="964803" cy="5056981"/>
            </a:xfrm>
            <a:prstGeom prst="round2SameRect">
              <a:avLst/>
            </a:prstGeom>
          </p:spPr>
          <p:style>
            <a:lnRef idx="2">
              <a:schemeClr val="accent4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4" name="Round Same Side Corner Rectangle 14"/>
            <p:cNvSpPr/>
            <p:nvPr/>
          </p:nvSpPr>
          <p:spPr>
            <a:xfrm>
              <a:off x="1039018" y="2625605"/>
              <a:ext cx="5009883" cy="87060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1430" rIns="11430" bIns="11430" numCol="1" spcCol="1270" anchor="ctr" anchorCtr="0">
              <a:noAutofit/>
            </a:bodyPr>
            <a:lstStyle/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s-DO" sz="1800" kern="1200" noProof="0" smtClean="0"/>
                <a:t>Determinar el tiempo crítico de despeje de fallas</a:t>
              </a:r>
              <a:endParaRPr lang="es-DO" sz="1800" kern="1200" noProof="0"/>
            </a:p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s-DO" sz="1800" kern="1200" noProof="0" smtClean="0"/>
                <a:t>Determinar el tiempo muerto máximo de recierre</a:t>
              </a:r>
              <a:endParaRPr lang="es-DO" sz="1800" kern="1200" noProof="0"/>
            </a:p>
          </p:txBody>
        </p:sp>
      </p:grpSp>
    </p:spTree>
    <p:extLst>
      <p:ext uri="{BB962C8B-B14F-4D97-AF65-F5344CB8AC3E}">
        <p14:creationId xmlns:p14="http://schemas.microsoft.com/office/powerpoint/2010/main" val="12337414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886849-DA50-4668-A6BC-2A0CFAF6E0FE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  <p:grpSp>
        <p:nvGrpSpPr>
          <p:cNvPr id="2" name="Group 6"/>
          <p:cNvGrpSpPr/>
          <p:nvPr/>
        </p:nvGrpSpPr>
        <p:grpSpPr>
          <a:xfrm>
            <a:off x="7740352" y="0"/>
            <a:ext cx="1141868" cy="980728"/>
            <a:chOff x="7643834" y="0"/>
            <a:chExt cx="1285884" cy="1000108"/>
          </a:xfrm>
        </p:grpSpPr>
        <p:pic>
          <p:nvPicPr>
            <p:cNvPr id="8" name="Picture 17" descr="logo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7643834" y="0"/>
              <a:ext cx="1285852" cy="833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" name="Group 14"/>
            <p:cNvGrpSpPr/>
            <p:nvPr/>
          </p:nvGrpSpPr>
          <p:grpSpPr>
            <a:xfrm>
              <a:off x="7643834" y="142852"/>
              <a:ext cx="1285884" cy="857256"/>
              <a:chOff x="7643834" y="142852"/>
              <a:chExt cx="1285884" cy="857256"/>
            </a:xfrm>
          </p:grpSpPr>
          <p:sp>
            <p:nvSpPr>
              <p:cNvPr id="10" name="TextBox 9"/>
              <p:cNvSpPr txBox="1"/>
              <p:nvPr/>
            </p:nvSpPr>
            <p:spPr>
              <a:xfrm>
                <a:off x="7643834" y="714356"/>
                <a:ext cx="1285884" cy="285752"/>
              </a:xfrm>
              <a:prstGeom prst="rect">
                <a:avLst/>
              </a:prstGeom>
              <a:ln>
                <a:solidFill>
                  <a:srgbClr val="009ED6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en-US" sz="1600" b="1" dirty="0" smtClean="0">
                    <a:solidFill>
                      <a:srgbClr val="009ED6"/>
                    </a:solidFill>
                    <a:latin typeface="Malgun Gothic" pitchFamily="34" charset="-127"/>
                    <a:ea typeface="Malgun Gothic" pitchFamily="34" charset="-127"/>
                    <a:cs typeface="Calibri" pitchFamily="34" charset="0"/>
                  </a:rPr>
                  <a:t>OC-SENI</a:t>
                </a:r>
                <a:endParaRPr lang="en-US" sz="1600" b="1" dirty="0">
                  <a:solidFill>
                    <a:srgbClr val="009ED6"/>
                  </a:solidFill>
                  <a:latin typeface="Malgun Gothic" pitchFamily="34" charset="-127"/>
                  <a:ea typeface="Malgun Gothic" pitchFamily="34" charset="-127"/>
                  <a:cs typeface="Calibri" pitchFamily="34" charset="0"/>
                </a:endParaRPr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7643834" y="142852"/>
                <a:ext cx="1285884" cy="571504"/>
              </a:xfrm>
              <a:prstGeom prst="rect">
                <a:avLst/>
              </a:prstGeom>
              <a:noFill/>
              <a:ln>
                <a:solidFill>
                  <a:srgbClr val="009ED6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4" name="Group 13"/>
          <p:cNvGrpSpPr/>
          <p:nvPr/>
        </p:nvGrpSpPr>
        <p:grpSpPr>
          <a:xfrm>
            <a:off x="3071802" y="6321382"/>
            <a:ext cx="6072198" cy="419986"/>
            <a:chOff x="3071802" y="6321382"/>
            <a:chExt cx="6072198" cy="419986"/>
          </a:xfrm>
        </p:grpSpPr>
        <p:sp>
          <p:nvSpPr>
            <p:cNvPr id="12" name="Rectangle 7"/>
            <p:cNvSpPr/>
            <p:nvPr/>
          </p:nvSpPr>
          <p:spPr>
            <a:xfrm>
              <a:off x="3071802" y="6321382"/>
              <a:ext cx="6072198" cy="36576"/>
            </a:xfrm>
            <a:prstGeom prst="rect">
              <a:avLst/>
            </a:prstGeom>
            <a:solidFill>
              <a:srgbClr val="FF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ES">
                  <a:solidFill>
                    <a:srgbClr val="FF6600"/>
                  </a:solidFill>
                </a:rPr>
                <a:t>           </a:t>
              </a:r>
            </a:p>
          </p:txBody>
        </p:sp>
        <p:sp>
          <p:nvSpPr>
            <p:cNvPr id="13" name="Footer Placeholder 4"/>
            <p:cNvSpPr txBox="1">
              <a:spLocks/>
            </p:cNvSpPr>
            <p:nvPr/>
          </p:nvSpPr>
          <p:spPr>
            <a:xfrm>
              <a:off x="3090042" y="6376243"/>
              <a:ext cx="3786214" cy="365125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lvl1pPr algn="ctr" eaLnBrk="1" fontAlgn="auto" latinLnBrk="0" hangingPunct="1">
                <a:spcBef>
                  <a:spcPts val="0"/>
                </a:spcBef>
                <a:spcAft>
                  <a:spcPts val="0"/>
                </a:spcAft>
                <a:defRPr kumimoji="0" lang="es-ES" sz="800">
                  <a:solidFill>
                    <a:schemeClr val="tx1">
                      <a:tint val="75000"/>
                    </a:schemeClr>
                  </a:solidFill>
                  <a:latin typeface="Malgun Gothic" pitchFamily="34" charset="-127"/>
                  <a:ea typeface="Malgun Gothic" pitchFamily="34" charset="-127"/>
                  <a:cs typeface="Calibri" pitchFamily="34" charset="0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MX" sz="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9ED6"/>
                  </a:solidFill>
                  <a:effectLst/>
                  <a:uLnTx/>
                  <a:uFillTx/>
                  <a:latin typeface="Malgun Gothic" pitchFamily="34" charset="-127"/>
                  <a:ea typeface="Malgun Gothic" pitchFamily="34" charset="-127"/>
                  <a:cs typeface="Calibri" pitchFamily="34" charset="0"/>
                </a:rPr>
                <a:t>ORGANISMO COORDINADOR DEL SISTEMA ELÉCTRICO NACIONAL INTERCONECTADO DE LA REPÚBLICA DOMINICANA, INC.</a:t>
              </a:r>
              <a:endParaRPr kumimoji="0" lang="es-MX" sz="800" b="0" i="0" u="none" strike="noStrike" kern="1200" cap="none" spc="0" normalizeH="0" baseline="0" noProof="0" dirty="0">
                <a:ln>
                  <a:noFill/>
                </a:ln>
                <a:solidFill>
                  <a:srgbClr val="009ED6"/>
                </a:solidFill>
                <a:effectLst/>
                <a:uLnTx/>
                <a:uFillTx/>
                <a:latin typeface="Malgun Gothic" pitchFamily="34" charset="-127"/>
                <a:ea typeface="Malgun Gothic" pitchFamily="34" charset="-127"/>
                <a:cs typeface="Calibri" pitchFamily="34" charset="0"/>
              </a:endParaRPr>
            </a:p>
          </p:txBody>
        </p:sp>
      </p:grpSp>
      <p:sp>
        <p:nvSpPr>
          <p:cNvPr id="17" name="Rectangle 16"/>
          <p:cNvSpPr/>
          <p:nvPr/>
        </p:nvSpPr>
        <p:spPr>
          <a:xfrm>
            <a:off x="1219200" y="2286000"/>
            <a:ext cx="746760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 fontAlgn="auto">
              <a:spcAft>
                <a:spcPts val="0"/>
              </a:spcAft>
              <a:buClr>
                <a:srgbClr val="FFFF00"/>
              </a:buClr>
              <a:buSzPct val="80000"/>
              <a:defRPr/>
            </a:pPr>
            <a:r>
              <a:rPr lang="en-US" sz="4400" b="1" cap="small" dirty="0" smtClean="0">
                <a:solidFill>
                  <a:schemeClr val="accent6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GRACIAS POR SU ATENCIÓN</a:t>
            </a:r>
          </a:p>
          <a:p>
            <a:pPr marL="342900" lvl="0" indent="-342900" algn="ctr" fontAlgn="auto">
              <a:spcAft>
                <a:spcPts val="0"/>
              </a:spcAft>
              <a:buClr>
                <a:srgbClr val="FFFF00"/>
              </a:buClr>
              <a:buSzPct val="80000"/>
              <a:defRPr/>
            </a:pPr>
            <a:endParaRPr lang="en-US" sz="8800" b="1" cap="small" dirty="0" smtClean="0">
              <a:latin typeface="+mj-lt"/>
              <a:ea typeface="+mj-ea"/>
              <a:cs typeface="+mj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00556947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yI2DOt6RzRcU51QxdhNewL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HAGzTPKJNXuuOK4v20iPS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QUq8QELArFIgadhH063fpq"/>
</p:tagLst>
</file>

<file path=ppt/theme/theme1.xml><?xml version="1.0" encoding="utf-8"?>
<a:theme xmlns:a="http://schemas.openxmlformats.org/drawingml/2006/main" name="Entrenamient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0A14EA561FE67E418370EAFE4ED2137A" ma:contentTypeVersion="3" ma:contentTypeDescription="Crear nuevo documento." ma:contentTypeScope="" ma:versionID="966cfa070f1173aaf0ae3c870bb80c22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90a5bc7a299f35ea8dbc068ed1230fe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F8B6C19-5785-4272-86FE-A4A0FDECC59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A485888-F4CB-4395-809E-37193FB6FFEE}">
  <ds:schemaRefs>
    <ds:schemaRef ds:uri="http://schemas.openxmlformats.org/package/2006/metadata/core-properties"/>
    <ds:schemaRef ds:uri="http://purl.org/dc/elements/1.1/"/>
    <ds:schemaRef ds:uri="http://purl.org/dc/dcmitype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73E9FB94-5729-479A-957B-F8A16A988BB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Training</Template>
  <TotalTime>0</TotalTime>
  <Words>3409</Words>
  <Application>Microsoft Office PowerPoint</Application>
  <PresentationFormat>On-screen Show (4:3)</PresentationFormat>
  <Paragraphs>680</Paragraphs>
  <Slides>33</Slides>
  <Notes>33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Entrenamiento</vt:lpstr>
      <vt:lpstr>PROYECTO DE REVISIÓN Y ACTUALIZACIÓN DE LOS CRITERIOS DE PROTECCIONES –PRACP– </vt:lpstr>
      <vt:lpstr>OBJETIVOS</vt:lpstr>
      <vt:lpstr>Guía de protecciones del SENI</vt:lpstr>
      <vt:lpstr>Guía de protecciones del SENI</vt:lpstr>
      <vt:lpstr>Guía de protecciones del SENI</vt:lpstr>
      <vt:lpstr>Guía de protecciones del SENI</vt:lpstr>
      <vt:lpstr>Guía de protecciones del SENI</vt:lpstr>
      <vt:lpstr>Guía de protecciones del SENI</vt:lpstr>
      <vt:lpstr>Guía de protecciones del SENI</vt:lpstr>
      <vt:lpstr>Guía de protecciones del SENI</vt:lpstr>
      <vt:lpstr>Guía de protecciones del SENI</vt:lpstr>
      <vt:lpstr>Guía de protecciones del SENI</vt:lpstr>
      <vt:lpstr>Guía de protecciones del SENI</vt:lpstr>
      <vt:lpstr>Guía de protecciones del SENI</vt:lpstr>
      <vt:lpstr>Guía de protecciones del SENI</vt:lpstr>
      <vt:lpstr>Guía de protecciones del SENI</vt:lpstr>
      <vt:lpstr>Guía de protecciones del SENI</vt:lpstr>
      <vt:lpstr>Guía de protecciones del SENI</vt:lpstr>
      <vt:lpstr>Guía de protecciones del SENI</vt:lpstr>
      <vt:lpstr>Guía de protecciones del SENI</vt:lpstr>
      <vt:lpstr>Guía de protecciones del SENI</vt:lpstr>
      <vt:lpstr>Guía de protecciones del SENI</vt:lpstr>
      <vt:lpstr>Guía de protecciones del SENI</vt:lpstr>
      <vt:lpstr>Guía de protecciones del SENI</vt:lpstr>
      <vt:lpstr>Guía de protecciones del SENI</vt:lpstr>
      <vt:lpstr>Guía de protecciones del SENI</vt:lpstr>
      <vt:lpstr>Guía de protecciones del SENI</vt:lpstr>
      <vt:lpstr>Guía de protecciones del SENI</vt:lpstr>
      <vt:lpstr>Guía de protecciones del SENI</vt:lpstr>
      <vt:lpstr>Guía de protecciones del SENI</vt:lpstr>
      <vt:lpstr>Guía de protecciones del SENI</vt:lpstr>
      <vt:lpstr>Guía de protecciones del SENI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Programa Mediano Plazo Octu_2014_Sept_2015</dc:title>
  <dc:creator/>
  <cp:lastModifiedBy/>
  <cp:revision>1</cp:revision>
  <dcterms:created xsi:type="dcterms:W3CDTF">2011-06-25T03:43:09Z</dcterms:created>
  <dcterms:modified xsi:type="dcterms:W3CDTF">2016-11-23T21:16:32Z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0x0101000A14EA561FE67E418370EAFE4ED2137A</vt:lpwstr>
  </property>
</Properties>
</file>